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Python Testing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09133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Test Methods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N" dirty="0"/>
              <a:t>The crux of each test is a call to assertEqual() to check for an expected </a:t>
            </a:r>
            <a:r>
              <a:rPr lang="en-IN" dirty="0" smtClean="0"/>
              <a:t>result</a:t>
            </a:r>
          </a:p>
          <a:p>
            <a:r>
              <a:rPr lang="en-IN" dirty="0" smtClean="0"/>
              <a:t>The method</a:t>
            </a:r>
            <a:r>
              <a:rPr lang="en-IN" dirty="0"/>
              <a:t> assertTrue() or assertFalse() to verify a </a:t>
            </a:r>
            <a:r>
              <a:rPr lang="en-IN" dirty="0" smtClean="0"/>
              <a:t>condition</a:t>
            </a:r>
            <a:endParaRPr lang="en-IN" dirty="0"/>
          </a:p>
          <a:p>
            <a:r>
              <a:rPr lang="en-IN" dirty="0" smtClean="0"/>
              <a:t>The method</a:t>
            </a:r>
            <a:r>
              <a:rPr lang="en-IN" dirty="0"/>
              <a:t> assertRaises() to verify that a specific exception gets raised. </a:t>
            </a:r>
            <a:endParaRPr lang="en-IN" dirty="0" smtClean="0"/>
          </a:p>
          <a:p>
            <a:r>
              <a:rPr lang="en-IN" dirty="0"/>
              <a:t>The setUp() and tearDown() methods allow you to define instructions that will be executed before and after each test method.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8980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3444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is the scope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The scope of the python testing is unittest</a:t>
            </a:r>
          </a:p>
          <a:p>
            <a:r>
              <a:rPr lang="en-IN" dirty="0" smtClean="0"/>
              <a:t>Unit-test in python is inspired by </a:t>
            </a:r>
            <a:r>
              <a:rPr lang="en-IN" dirty="0" err="1" smtClean="0"/>
              <a:t>Junit</a:t>
            </a:r>
            <a:endParaRPr lang="en-IN" dirty="0" smtClean="0"/>
          </a:p>
          <a:p>
            <a:r>
              <a:rPr lang="en-IN" dirty="0" smtClean="0"/>
              <a:t>Python unit-test </a:t>
            </a:r>
            <a:r>
              <a:rPr lang="en-IN" dirty="0"/>
              <a:t>has a similar </a:t>
            </a:r>
            <a:r>
              <a:rPr lang="en-IN" dirty="0" smtClean="0"/>
              <a:t>flavour </a:t>
            </a:r>
            <a:r>
              <a:rPr lang="en-IN" dirty="0"/>
              <a:t>as major unit testing frameworks </a:t>
            </a:r>
            <a:r>
              <a:rPr lang="en-IN" dirty="0" smtClean="0"/>
              <a:t>in </a:t>
            </a:r>
            <a:r>
              <a:rPr lang="en-IN" dirty="0"/>
              <a:t>other </a:t>
            </a:r>
            <a:r>
              <a:rPr lang="en-IN" dirty="0" smtClean="0"/>
              <a:t>languages.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83648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Concepts of unit test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To achieve this, unittest supports some important concepts in an object-oriented way:</a:t>
            </a:r>
          </a:p>
          <a:p>
            <a:pPr lvl="1"/>
            <a:r>
              <a:rPr lang="en-IN" dirty="0" smtClean="0"/>
              <a:t>test </a:t>
            </a:r>
            <a:r>
              <a:rPr lang="en-IN" dirty="0"/>
              <a:t>fixture</a:t>
            </a:r>
          </a:p>
          <a:p>
            <a:pPr lvl="1"/>
            <a:r>
              <a:rPr lang="en-IN" dirty="0"/>
              <a:t>test case</a:t>
            </a:r>
          </a:p>
          <a:p>
            <a:pPr lvl="1"/>
            <a:r>
              <a:rPr lang="en-IN" dirty="0"/>
              <a:t>test suite</a:t>
            </a:r>
          </a:p>
          <a:p>
            <a:pPr lvl="1"/>
            <a:r>
              <a:rPr lang="en-IN" dirty="0"/>
              <a:t>test runner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38574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Test fixture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 </a:t>
            </a:r>
            <a:r>
              <a:rPr lang="en-IN" i="1" dirty="0"/>
              <a:t>test fixture</a:t>
            </a:r>
            <a:r>
              <a:rPr lang="en-IN" dirty="0"/>
              <a:t> represents the preparation needed to perform one or more tests, and any associate </a:t>
            </a:r>
            <a:r>
              <a:rPr lang="en-IN" dirty="0" err="1"/>
              <a:t>cleanup</a:t>
            </a:r>
            <a:r>
              <a:rPr lang="en-IN" dirty="0"/>
              <a:t> actions. </a:t>
            </a:r>
            <a:endParaRPr lang="en-IN" dirty="0" smtClean="0"/>
          </a:p>
          <a:p>
            <a:pPr lvl="1"/>
            <a:r>
              <a:rPr lang="en-IN" dirty="0" smtClean="0"/>
              <a:t>Example  </a:t>
            </a:r>
          </a:p>
          <a:p>
            <a:pPr lvl="2"/>
            <a:r>
              <a:rPr lang="en-IN" dirty="0" smtClean="0"/>
              <a:t>creating </a:t>
            </a:r>
            <a:r>
              <a:rPr lang="en-IN" dirty="0"/>
              <a:t>temporary or proxy databases, directories, or starting a server process.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3552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test </a:t>
            </a:r>
            <a:r>
              <a:rPr lang="en-IN" dirty="0" smtClean="0"/>
              <a:t>case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 </a:t>
            </a:r>
            <a:r>
              <a:rPr lang="en-IN" i="1" dirty="0"/>
              <a:t>test case</a:t>
            </a:r>
            <a:r>
              <a:rPr lang="en-IN" dirty="0"/>
              <a:t> is the individual unit of testing. </a:t>
            </a:r>
            <a:endParaRPr lang="en-IN" dirty="0" smtClean="0"/>
          </a:p>
          <a:p>
            <a:r>
              <a:rPr lang="en-IN" dirty="0" smtClean="0"/>
              <a:t>It </a:t>
            </a:r>
            <a:r>
              <a:rPr lang="en-IN" dirty="0"/>
              <a:t>checks for a specific response to a particular set of </a:t>
            </a:r>
            <a:r>
              <a:rPr lang="en-IN" dirty="0" smtClean="0"/>
              <a:t>inputs. </a:t>
            </a:r>
          </a:p>
          <a:p>
            <a:r>
              <a:rPr lang="en-IN" dirty="0" smtClean="0"/>
              <a:t>Unittest</a:t>
            </a:r>
            <a:r>
              <a:rPr lang="en-IN" dirty="0"/>
              <a:t> provides a base class, TestCase, which may be used to create new test cases.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851418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test suite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 </a:t>
            </a:r>
            <a:r>
              <a:rPr lang="en-IN" i="1" dirty="0"/>
              <a:t>test suite</a:t>
            </a:r>
            <a:r>
              <a:rPr lang="en-IN" dirty="0"/>
              <a:t> is a collection of test cases, test suites, or both. </a:t>
            </a:r>
            <a:endParaRPr lang="en-IN" dirty="0" smtClean="0"/>
          </a:p>
          <a:p>
            <a:r>
              <a:rPr lang="en-IN" dirty="0" smtClean="0"/>
              <a:t>It </a:t>
            </a:r>
            <a:r>
              <a:rPr lang="en-IN" dirty="0"/>
              <a:t>is used to aggregate tests that should be executed together.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283032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test runner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 </a:t>
            </a:r>
            <a:r>
              <a:rPr lang="en-IN" i="1" dirty="0"/>
              <a:t>test runner</a:t>
            </a:r>
            <a:r>
              <a:rPr lang="en-IN" dirty="0"/>
              <a:t> is a component which orchestrates the execution of tests and provides the outcome to the user. </a:t>
            </a:r>
            <a:endParaRPr lang="en-IN" dirty="0" smtClean="0"/>
          </a:p>
          <a:p>
            <a:r>
              <a:rPr lang="en-IN" dirty="0" smtClean="0"/>
              <a:t>The </a:t>
            </a:r>
            <a:r>
              <a:rPr lang="en-IN" dirty="0"/>
              <a:t>runner may use a graphical interface, a textual interface, or return a special value to indicate the results of executing the tests.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625346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How to write Test case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lvl="1" indent="-457200">
              <a:buFont typeface="Arial" pitchFamily="34" charset="0"/>
              <a:buChar char="•"/>
            </a:pPr>
            <a:r>
              <a:rPr lang="en-IN" dirty="0" smtClean="0"/>
              <a:t>The</a:t>
            </a:r>
            <a:r>
              <a:rPr lang="en-IN" dirty="0"/>
              <a:t> unittest module provides a rich set of tools for constructing and running tests. </a:t>
            </a:r>
            <a:endParaRPr lang="en-IN" dirty="0" smtClean="0"/>
          </a:p>
          <a:p>
            <a:r>
              <a:rPr lang="en-IN" dirty="0"/>
              <a:t>Package required</a:t>
            </a:r>
          </a:p>
          <a:p>
            <a:pPr lvl="1"/>
            <a:r>
              <a:rPr lang="en-IN" dirty="0"/>
              <a:t> </a:t>
            </a:r>
            <a:r>
              <a:rPr lang="en-IN" b="1" dirty="0"/>
              <a:t>import</a:t>
            </a:r>
            <a:r>
              <a:rPr lang="en-IN" dirty="0"/>
              <a:t> </a:t>
            </a:r>
            <a:r>
              <a:rPr lang="en-IN" b="1" dirty="0"/>
              <a:t>unittest</a:t>
            </a:r>
          </a:p>
          <a:p>
            <a:pPr marL="457200" lvl="1" indent="-457200">
              <a:buFont typeface="Arial" pitchFamily="34" charset="0"/>
              <a:buChar char="•"/>
            </a:pPr>
            <a:r>
              <a:rPr lang="en-IN" dirty="0"/>
              <a:t>A </a:t>
            </a:r>
            <a:r>
              <a:rPr lang="en-IN" dirty="0" err="1"/>
              <a:t>testcase</a:t>
            </a:r>
            <a:r>
              <a:rPr lang="en-IN" dirty="0"/>
              <a:t> is created </a:t>
            </a:r>
            <a:r>
              <a:rPr lang="en-IN" dirty="0" smtClean="0"/>
              <a:t>by </a:t>
            </a:r>
            <a:r>
              <a:rPr lang="en-IN" dirty="0" err="1" smtClean="0"/>
              <a:t>subclassing</a:t>
            </a:r>
            <a:r>
              <a:rPr lang="en-IN" dirty="0" smtClean="0"/>
              <a:t> </a:t>
            </a:r>
            <a:r>
              <a:rPr lang="en-IN" dirty="0"/>
              <a:t> unittest.TestCase. </a:t>
            </a:r>
            <a:endParaRPr lang="en-IN" dirty="0" smtClean="0"/>
          </a:p>
          <a:p>
            <a:pPr marL="457200" lvl="1" indent="-457200">
              <a:buFont typeface="Arial" pitchFamily="34" charset="0"/>
              <a:buChar char="•"/>
            </a:pPr>
            <a:r>
              <a:rPr lang="en-IN" dirty="0"/>
              <a:t>The three individual tests are defined with methods whose names start with the letters </a:t>
            </a:r>
            <a:r>
              <a:rPr lang="en-IN" b="1" dirty="0"/>
              <a:t>test</a:t>
            </a:r>
            <a:r>
              <a:rPr lang="en-IN" dirty="0"/>
              <a:t>. </a:t>
            </a:r>
            <a:endParaRPr lang="en-IN" dirty="0" smtClean="0"/>
          </a:p>
          <a:p>
            <a:pPr marL="457200" lvl="1" indent="-457200">
              <a:buFont typeface="Arial" pitchFamily="34" charset="0"/>
              <a:buChar char="•"/>
            </a:pPr>
            <a:r>
              <a:rPr lang="en-IN" dirty="0" smtClean="0"/>
              <a:t>This </a:t>
            </a:r>
            <a:r>
              <a:rPr lang="en-IN" dirty="0"/>
              <a:t>naming convention informs the test runner about which methods represent tests.</a:t>
            </a:r>
          </a:p>
          <a:p>
            <a:pPr marL="457200" lvl="1" indent="-457200">
              <a:buFont typeface="Arial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184958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73</Words>
  <Application>Microsoft Office PowerPoint</Application>
  <PresentationFormat>On-screen Show (4:3)</PresentationFormat>
  <Paragraphs>37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Python Testing</vt:lpstr>
      <vt:lpstr>PowerPoint Presentation</vt:lpstr>
      <vt:lpstr>What is the scope</vt:lpstr>
      <vt:lpstr>Concepts of unit test</vt:lpstr>
      <vt:lpstr>Test fixture</vt:lpstr>
      <vt:lpstr>test case</vt:lpstr>
      <vt:lpstr>test suite</vt:lpstr>
      <vt:lpstr>test runner</vt:lpstr>
      <vt:lpstr>How to write Test case</vt:lpstr>
      <vt:lpstr>Test Methods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Testing</dc:title>
  <dc:creator>Bhimsen</dc:creator>
  <cp:lastModifiedBy>Bhimsen</cp:lastModifiedBy>
  <cp:revision>9</cp:revision>
  <dcterms:created xsi:type="dcterms:W3CDTF">2006-08-16T00:00:00Z</dcterms:created>
  <dcterms:modified xsi:type="dcterms:W3CDTF">2019-08-27T11:25:29Z</dcterms:modified>
</cp:coreProperties>
</file>