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8" r:id="rId6"/>
    <p:sldId id="262" r:id="rId7"/>
    <p:sldId id="260" r:id="rId8"/>
    <p:sldId id="261" r:id="rId9"/>
    <p:sldId id="269" r:id="rId10"/>
    <p:sldId id="270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Exception Handling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python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functionName</a:t>
            </a:r>
            <a:r>
              <a:rPr lang="en-US" dirty="0" smtClean="0"/>
              <a:t>( level ): </a:t>
            </a:r>
          </a:p>
          <a:p>
            <a:pPr>
              <a:buNone/>
            </a:pPr>
            <a:r>
              <a:rPr lang="en-US" dirty="0" smtClean="0"/>
              <a:t>    if level &lt; 1: raise "Invalid level!", level </a:t>
            </a:r>
          </a:p>
          <a:p>
            <a:pPr>
              <a:buNone/>
            </a:pPr>
            <a:r>
              <a:rPr lang="en-US" dirty="0" smtClean="0"/>
              <a:t>  # The code below to this would not be executed </a:t>
            </a:r>
          </a:p>
          <a:p>
            <a:pPr>
              <a:buNone/>
            </a:pPr>
            <a:r>
              <a:rPr lang="en-US" dirty="0" smtClean="0"/>
              <a:t># if we raise the exception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Raising an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6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try: </a:t>
            </a:r>
          </a:p>
          <a:p>
            <a:pPr>
              <a:buNone/>
            </a:pPr>
            <a:r>
              <a:rPr lang="en-US" dirty="0" smtClean="0"/>
              <a:t>    You do your operations here; ...................... </a:t>
            </a:r>
          </a:p>
          <a:p>
            <a:pPr>
              <a:buNone/>
            </a:pPr>
            <a:r>
              <a:rPr lang="en-US" dirty="0" smtClean="0"/>
              <a:t>except(Exception1[, Exception2[,...</a:t>
            </a:r>
            <a:r>
              <a:rPr lang="en-US" dirty="0" err="1" smtClean="0"/>
              <a:t>ExceptionN</a:t>
            </a:r>
            <a:r>
              <a:rPr lang="en-US" dirty="0" smtClean="0"/>
              <a:t>]]]): </a:t>
            </a:r>
          </a:p>
          <a:p>
            <a:pPr>
              <a:buNone/>
            </a:pPr>
            <a:r>
              <a:rPr lang="en-US" dirty="0" smtClean="0"/>
              <a:t>If there is any exception from the given exception list, then execute this block.</a:t>
            </a:r>
          </a:p>
          <a:p>
            <a:pPr>
              <a:buNone/>
            </a:pPr>
            <a:r>
              <a:rPr lang="en-US" dirty="0" smtClean="0"/>
              <a:t>      ...................... </a:t>
            </a:r>
          </a:p>
          <a:p>
            <a:pPr>
              <a:buNone/>
            </a:pPr>
            <a:r>
              <a:rPr lang="en-US" dirty="0" smtClean="0"/>
              <a:t>else: </a:t>
            </a:r>
          </a:p>
          <a:p>
            <a:pPr>
              <a:buNone/>
            </a:pPr>
            <a:r>
              <a:rPr lang="en-US" dirty="0" smtClean="0"/>
              <a:t>         If there is no exception then execute this block.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Exceptions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try: </a:t>
            </a:r>
          </a:p>
          <a:p>
            <a:pPr>
              <a:buNone/>
            </a:pPr>
            <a:r>
              <a:rPr lang="en-US" dirty="0" smtClean="0"/>
              <a:t>     raise </a:t>
            </a:r>
            <a:r>
              <a:rPr lang="en-US" dirty="0" err="1" smtClean="0"/>
              <a:t>Networkerror</a:t>
            </a:r>
            <a:r>
              <a:rPr lang="en-US" dirty="0" smtClean="0"/>
              <a:t>("Bad hostname") </a:t>
            </a:r>
          </a:p>
          <a:p>
            <a:pPr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Networkerror,e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   print </a:t>
            </a:r>
            <a:r>
              <a:rPr lang="en-US" dirty="0" err="1" smtClean="0"/>
              <a:t>e.args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makes available features to handle any unexpected error in your programs and to add debugging capabilities.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Errors in Python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some </a:t>
            </a:r>
            <a:r>
              <a:rPr lang="en-US" i="1" dirty="0" smtClean="0"/>
              <a:t>apprehensive</a:t>
            </a:r>
            <a:r>
              <a:rPr lang="en-US" dirty="0" smtClean="0"/>
              <a:t> code that may raise an exception, you can secure your program by placing the </a:t>
            </a:r>
            <a:r>
              <a:rPr lang="en-US" dirty="0" smtClean="0"/>
              <a:t>code </a:t>
            </a:r>
            <a:r>
              <a:rPr lang="en-US" dirty="0" smtClean="0"/>
              <a:t>in a </a:t>
            </a:r>
            <a:r>
              <a:rPr lang="en-US" b="1" dirty="0" smtClean="0"/>
              <a:t>try:</a:t>
            </a:r>
            <a:r>
              <a:rPr lang="en-US" dirty="0" smtClean="0"/>
              <a:t> block. </a:t>
            </a:r>
          </a:p>
          <a:p>
            <a:r>
              <a:rPr lang="en-US" dirty="0" smtClean="0"/>
              <a:t>After the try: block, include an </a:t>
            </a:r>
            <a:r>
              <a:rPr lang="en-US" b="1" dirty="0" smtClean="0"/>
              <a:t>except:</a:t>
            </a:r>
            <a:r>
              <a:rPr lang="en-US" dirty="0" smtClean="0"/>
              <a:t> statement, followed by a block of code which handles the problem as elegantly as possible.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try: </a:t>
            </a:r>
          </a:p>
          <a:p>
            <a:pPr>
              <a:buNone/>
            </a:pPr>
            <a:r>
              <a:rPr lang="en-US" dirty="0" smtClean="0"/>
              <a:t>     You do your operations here; ...................... </a:t>
            </a:r>
          </a:p>
          <a:p>
            <a:pPr>
              <a:buNone/>
            </a:pPr>
            <a:r>
              <a:rPr lang="en-US" dirty="0" smtClean="0"/>
              <a:t>except </a:t>
            </a:r>
            <a:r>
              <a:rPr lang="en-US" i="1" dirty="0" err="1" smtClean="0"/>
              <a:t>ExceptionI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      If there is </a:t>
            </a:r>
            <a:r>
              <a:rPr lang="en-US" dirty="0" err="1" smtClean="0"/>
              <a:t>ExceptionI</a:t>
            </a:r>
            <a:r>
              <a:rPr lang="en-US" dirty="0" smtClean="0"/>
              <a:t>, then execute this block. </a:t>
            </a:r>
          </a:p>
          <a:p>
            <a:pPr>
              <a:buNone/>
            </a:pPr>
            <a:r>
              <a:rPr lang="en-US" dirty="0" smtClean="0"/>
              <a:t>except </a:t>
            </a:r>
            <a:r>
              <a:rPr lang="en-US" i="1" dirty="0" err="1" smtClean="0"/>
              <a:t>ExceptionII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     If there is </a:t>
            </a:r>
            <a:r>
              <a:rPr lang="en-US" dirty="0" err="1" smtClean="0"/>
              <a:t>ExceptionII</a:t>
            </a:r>
            <a:r>
              <a:rPr lang="en-US" dirty="0" smtClean="0"/>
              <a:t>, then execute this block. ...................... </a:t>
            </a:r>
          </a:p>
          <a:p>
            <a:pPr>
              <a:buNone/>
            </a:pPr>
            <a:r>
              <a:rPr lang="en-US" dirty="0" smtClean="0"/>
              <a:t>else: </a:t>
            </a:r>
          </a:p>
          <a:p>
            <a:pPr>
              <a:buNone/>
            </a:pPr>
            <a:r>
              <a:rPr lang="en-US" dirty="0" smtClean="0"/>
              <a:t>      If there is no exception then execute this block.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tmFilter="0,0; .5, 1; 1, 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try: </a:t>
            </a:r>
          </a:p>
          <a:p>
            <a:pPr>
              <a:buNone/>
            </a:pPr>
            <a:r>
              <a:rPr lang="en-US" dirty="0" smtClean="0"/>
              <a:t>    You do your operations here;</a:t>
            </a:r>
          </a:p>
          <a:p>
            <a:pPr>
              <a:buNone/>
            </a:pPr>
            <a:r>
              <a:rPr lang="en-US" dirty="0" smtClean="0"/>
              <a:t>    ...................... </a:t>
            </a:r>
          </a:p>
          <a:p>
            <a:pPr>
              <a:buNone/>
            </a:pPr>
            <a:r>
              <a:rPr lang="en-US" dirty="0" smtClean="0"/>
              <a:t>except </a:t>
            </a:r>
            <a:r>
              <a:rPr lang="en-US" i="1" dirty="0" err="1" smtClean="0"/>
              <a:t>ExceptionType</a:t>
            </a:r>
            <a:r>
              <a:rPr lang="en-US" i="1" dirty="0" smtClean="0"/>
              <a:t> as </a:t>
            </a:r>
            <a:r>
              <a:rPr lang="en-US" i="1" smtClean="0"/>
              <a:t>obj_name</a:t>
            </a:r>
            <a:r>
              <a:rPr lang="en-US" smtClean="0"/>
              <a:t>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You can print value of Argument here...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of an 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1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838200"/>
          <a:ext cx="83058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586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Exception name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EOFError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Raised when there is no input from either the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</a:rPr>
                        <a:t>raw_input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() or input() function and the end of file is reached.</a:t>
                      </a:r>
                    </a:p>
                  </a:txBody>
                  <a:tcPr marL="69144" marR="69144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ImportError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Raised when an import statement fails.</a:t>
                      </a:r>
                    </a:p>
                  </a:txBody>
                  <a:tcPr marL="69144" marR="69144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KeyboardInterrupt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Raised when the user interrupts program execution, usually by pressing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</a:rPr>
                        <a:t>Ctrl+c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69144" marR="69144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RuntimeError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Raised when a generated error does not fall into any category.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69144" marR="69144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IndentationError</a:t>
                      </a:r>
                      <a:endParaRPr lang="en-US" sz="11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Raised when indentation is not specified properly.</a:t>
                      </a:r>
                    </a:p>
                  </a:txBody>
                  <a:tcPr marL="69144" marR="69144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SystemError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the interpreter finds an internal problem</a:t>
                      </a:r>
                      <a:endParaRPr lang="en-US" sz="1100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SystemExit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Python interpreter is quit by using the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sys.exit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en-US" sz="1000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TypeError</a:t>
                      </a:r>
                      <a:endParaRPr lang="en-US" sz="11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an operation or function is attempted that is invalid for the specified data type.</a:t>
                      </a:r>
                      <a:endParaRPr lang="en-US" sz="1000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ValueError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the built-in function for a data type has the valid type of arguments, but the arguments have invalid values specified.</a:t>
                      </a:r>
                      <a:endParaRPr lang="en-US" sz="1000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NotImplementedError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an abstract method that needs to be implemented in an inherited class is not actually implemented.</a:t>
                      </a:r>
                      <a:endParaRPr lang="en-US" sz="1000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Exceptions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198567"/>
              </p:ext>
            </p:extLst>
          </p:nvPr>
        </p:nvGraphicFramePr>
        <p:xfrm>
          <a:off x="457200" y="2209800"/>
          <a:ext cx="8382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55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Exception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Base class for all exceptions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StopIteration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Raised when the next() method of an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</a:rPr>
                        <a:t>iterator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 does not point to any object.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SystemExit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Raised by the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</a:rPr>
                        <a:t>sys.exit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() function.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StandardError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Base class for all built-in exceptions except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</a:rPr>
                        <a:t>StopIteration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 and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</a:rPr>
                        <a:t>SystemExit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ArithmeticError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Base class for all errors that occur for numeric calculation.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OverflowError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Raised when a calculation exceeds maximum limit for a numeric type.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FloatingPointError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Raised when a floating point calculation fails.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ZeroDivisionError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Raised when division or modulo by zero takes place for all numeric types.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AssertionError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Raised in case of failure of the Assert statement.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AttributeError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Raised in case of failure of attribute reference or assignment.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 smtClean="0"/>
              <a:t>List of Exceptions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993368"/>
              </p:ext>
            </p:extLst>
          </p:nvPr>
        </p:nvGraphicFramePr>
        <p:xfrm>
          <a:off x="609600" y="2286000"/>
          <a:ext cx="8153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53340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Exception</a:t>
                      </a:r>
                      <a:r>
                        <a:rPr lang="en-US" sz="1400" baseline="0" dirty="0" smtClean="0"/>
                        <a:t> name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LookupError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Base class for all lookup errors.</a:t>
                      </a:r>
                    </a:p>
                  </a:txBody>
                  <a:tcPr marL="76200" marR="76200" marT="76200" marB="76200"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4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IndexError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Raised when an index is not found in a sequence.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Raised when the specified key is not found in the dictionary.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NameError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Raised when an identifier is not found in the local or global namespace.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UnboundLocalError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Raised when trying to access a local variable in a function or method but no value has been assigned to it.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EnvironmentError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Base class for all exceptions that occur outside the Python environment.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IOError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an input/ output operation fails, operating system-related errors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SyntaxError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Raised when there is an error in Python syntax.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6038"/>
            <a:ext cx="8229600" cy="792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List of Exceptions continued…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try: </a:t>
            </a:r>
          </a:p>
          <a:p>
            <a:pPr>
              <a:buNone/>
            </a:pPr>
            <a:r>
              <a:rPr lang="en-US" dirty="0" smtClean="0"/>
              <a:t>    You do your operations here; </a:t>
            </a:r>
          </a:p>
          <a:p>
            <a:pPr>
              <a:buNone/>
            </a:pPr>
            <a:r>
              <a:rPr lang="en-US" dirty="0" smtClean="0"/>
              <a:t>     ...................... </a:t>
            </a:r>
          </a:p>
          <a:p>
            <a:pPr>
              <a:buNone/>
            </a:pPr>
            <a:r>
              <a:rPr lang="en-US" dirty="0" smtClean="0"/>
              <a:t>       Due to any exception, this may be skipped. </a:t>
            </a:r>
          </a:p>
          <a:p>
            <a:pPr>
              <a:buNone/>
            </a:pPr>
            <a:r>
              <a:rPr lang="en-US" dirty="0" smtClean="0"/>
              <a:t>finally: </a:t>
            </a:r>
          </a:p>
          <a:p>
            <a:pPr>
              <a:buNone/>
            </a:pPr>
            <a:r>
              <a:rPr lang="en-US" dirty="0" smtClean="0"/>
              <a:t>       This would always be executed. </a:t>
            </a:r>
          </a:p>
          <a:p>
            <a:pPr>
              <a:buNone/>
            </a:pPr>
            <a:r>
              <a:rPr lang="en-US" dirty="0" smtClean="0"/>
              <a:t>          ......................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Try-finally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126</TotalTime>
  <Words>644</Words>
  <Application>Microsoft Office PowerPoint</Application>
  <PresentationFormat>On-screen Show (4:3)</PresentationFormat>
  <Paragraphs>113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Waveform</vt:lpstr>
      <vt:lpstr>Exception Handling</vt:lpstr>
      <vt:lpstr>Handling Errors in Python</vt:lpstr>
      <vt:lpstr>Exception Handling</vt:lpstr>
      <vt:lpstr>Syntax</vt:lpstr>
      <vt:lpstr>Argument of an Exception</vt:lpstr>
      <vt:lpstr>List of Exceptions</vt:lpstr>
      <vt:lpstr>List of Exceptions</vt:lpstr>
      <vt:lpstr>List of Exceptions continued…</vt:lpstr>
      <vt:lpstr>Try-finally</vt:lpstr>
      <vt:lpstr>Raising an Exceptions</vt:lpstr>
      <vt:lpstr>Multiple Exceptions</vt:lpstr>
      <vt:lpstr>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Bhimsen</dc:creator>
  <cp:lastModifiedBy>Bhimsen</cp:lastModifiedBy>
  <cp:revision>20</cp:revision>
  <dcterms:created xsi:type="dcterms:W3CDTF">2006-08-16T00:00:00Z</dcterms:created>
  <dcterms:modified xsi:type="dcterms:W3CDTF">2019-07-21T06:38:15Z</dcterms:modified>
</cp:coreProperties>
</file>