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61" r:id="rId4"/>
    <p:sldId id="257" r:id="rId5"/>
    <p:sldId id="258" r:id="rId6"/>
    <p:sldId id="259" r:id="rId7"/>
    <p:sldId id="260" r:id="rId8"/>
    <p:sldId id="263" r:id="rId9"/>
    <p:sldId id="262" r:id="rId10"/>
    <p:sldId id="265" r:id="rId11"/>
    <p:sldId id="270" r:id="rId12"/>
    <p:sldId id="271" r:id="rId13"/>
    <p:sldId id="272" r:id="rId14"/>
    <p:sldId id="278" r:id="rId15"/>
    <p:sldId id="274" r:id="rId16"/>
    <p:sldId id="279" r:id="rId17"/>
    <p:sldId id="286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1AF517-884E-4AAD-8EA6-CC27425E634A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BCF90-9DBB-4BEF-9688-0434E19A9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1AF517-884E-4AAD-8EA6-CC27425E634A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BCF90-9DBB-4BEF-9688-0434E19A9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1AF517-884E-4AAD-8EA6-CC27425E634A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BCF90-9DBB-4BEF-9688-0434E19A9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1AF517-884E-4AAD-8EA6-CC27425E634A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BCF90-9DBB-4BEF-9688-0434E19A92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1AF517-884E-4AAD-8EA6-CC27425E634A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BCF90-9DBB-4BEF-9688-0434E19A92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1AF517-884E-4AAD-8EA6-CC27425E634A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BCF90-9DBB-4BEF-9688-0434E19A92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1AF517-884E-4AAD-8EA6-CC27425E634A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BCF90-9DBB-4BEF-9688-0434E19A9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1AF517-884E-4AAD-8EA6-CC27425E634A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BCF90-9DBB-4BEF-9688-0434E19A92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1AF517-884E-4AAD-8EA6-CC27425E634A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BCF90-9DBB-4BEF-9688-0434E19A9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41AF517-884E-4AAD-8EA6-CC27425E634A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BCF90-9DBB-4BEF-9688-0434E19A9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1AF517-884E-4AAD-8EA6-CC27425E634A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BCF90-9DBB-4BEF-9688-0434E19A92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41AF517-884E-4AAD-8EA6-CC27425E634A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2BCF90-9DBB-4BEF-9688-0434E19A9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spc="600" dirty="0" smtClean="0"/>
              <a:t>step by step</a:t>
            </a:r>
            <a:endParaRPr lang="en-US" spc="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reusability of classes</a:t>
            </a:r>
            <a:endParaRPr lang="en-US" spc="-15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50" dirty="0" smtClean="0"/>
              <a:t>Parent class and Child class are having same properties.</a:t>
            </a:r>
          </a:p>
          <a:p>
            <a:r>
              <a:rPr lang="en-US" spc="-150" dirty="0" smtClean="0"/>
              <a:t>Now, Child class wants to refer parent properties.</a:t>
            </a:r>
          </a:p>
          <a:p>
            <a:r>
              <a:rPr lang="en-US" spc="-150" dirty="0" smtClean="0"/>
              <a:t>Here, java supports a special key word by name “super”.</a:t>
            </a:r>
          </a:p>
          <a:p>
            <a:r>
              <a:rPr lang="en-US" spc="-150" dirty="0" smtClean="0"/>
              <a:t>It is similar to the keyword </a:t>
            </a:r>
            <a:r>
              <a:rPr lang="en-US" spc="-150" dirty="0" smtClean="0"/>
              <a:t>“</a:t>
            </a:r>
            <a:r>
              <a:rPr lang="en-US" spc="-150" dirty="0" smtClean="0"/>
              <a:t>self</a:t>
            </a:r>
            <a:r>
              <a:rPr lang="en-US" spc="-150" dirty="0" smtClean="0"/>
              <a:t>”.</a:t>
            </a:r>
            <a:endParaRPr lang="en-US" spc="-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228600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Q…?</a:t>
            </a:r>
            <a:endParaRPr lang="en-US" sz="9600" dirty="0"/>
          </a:p>
        </p:txBody>
      </p:sp>
      <p:pic>
        <p:nvPicPr>
          <p:cNvPr id="1026" name="Picture 2" descr="http://www.shoutmeloud.com/wp-content/uploads/2013/07/any-ques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5905500" cy="3514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multi level inheritance…?</a:t>
            </a:r>
          </a:p>
          <a:p>
            <a:r>
              <a:rPr lang="en-US" dirty="0" smtClean="0"/>
              <a:t>Is this </a:t>
            </a:r>
            <a:r>
              <a:rPr lang="en-US" smtClean="0"/>
              <a:t>same as </a:t>
            </a:r>
            <a:r>
              <a:rPr lang="en-US" dirty="0" smtClean="0"/>
              <a:t>single level ..?</a:t>
            </a:r>
          </a:p>
          <a:p>
            <a:r>
              <a:rPr lang="en-US" dirty="0" smtClean="0"/>
              <a:t>How it is different..?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Inheritance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624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50" dirty="0" smtClean="0"/>
              <a:t>Multi level inheritance is the chain of relation between classes.</a:t>
            </a:r>
          </a:p>
          <a:p>
            <a:r>
              <a:rPr lang="en-US" spc="-150" dirty="0" smtClean="0"/>
              <a:t>This can be an extended way of representation of single inheritance.</a:t>
            </a:r>
            <a:endParaRPr lang="en-US" spc="-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4495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4495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495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Sub-Child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0" y="4495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Sub-sub-Child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981200" y="46863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0" y="472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5638800" y="4686300"/>
            <a:ext cx="1066800" cy="10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5400000">
            <a:off x="3810000" y="3390900"/>
            <a:ext cx="647700" cy="3467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25948" y="544327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Intermediate parent classes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5410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Parent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5410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Derived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3505200"/>
            <a:ext cx="914400" cy="3810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Derived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3886200" y="38862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4991100" y="40005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50" dirty="0" smtClean="0"/>
              <a:t>Multilevel has high impact of usage of super keyword</a:t>
            </a:r>
          </a:p>
          <a:p>
            <a:r>
              <a:rPr lang="en-US" spc="-150" dirty="0" smtClean="0"/>
              <a:t>Where parent properties can be referenced by direct or indirect child.</a:t>
            </a:r>
            <a:endParaRPr lang="en-US" spc="-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Super in multi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228600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Q…?</a:t>
            </a:r>
            <a:endParaRPr lang="en-US" sz="9600" dirty="0"/>
          </a:p>
        </p:txBody>
      </p:sp>
      <p:pic>
        <p:nvPicPr>
          <p:cNvPr id="1026" name="Picture 2" descr="http://www.shoutmeloud.com/wp-content/uploads/2013/07/any-ques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5905500" cy="3514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type of Inheritance a parent class has multiple child classes.</a:t>
            </a:r>
          </a:p>
          <a:p>
            <a:r>
              <a:rPr lang="en-US" dirty="0" smtClean="0"/>
              <a:t>In this no two child classes are identical in their behavior and identity.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3886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4876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4876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971800" y="419100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rot="16200000" flipH="1">
            <a:off x="4743450" y="3981450"/>
            <a:ext cx="685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multiple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22098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36576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667000" y="2895600"/>
            <a:ext cx="1143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H="1">
            <a:off x="4038600" y="3048000"/>
            <a:ext cx="1371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under stood what is inheritance</a:t>
            </a:r>
          </a:p>
          <a:p>
            <a:r>
              <a:rPr lang="en-US" dirty="0" smtClean="0"/>
              <a:t>Types of Inheritance</a:t>
            </a:r>
          </a:p>
          <a:p>
            <a:r>
              <a:rPr lang="en-US" dirty="0" smtClean="0"/>
              <a:t>Need of super(), super in classes</a:t>
            </a:r>
          </a:p>
          <a:p>
            <a:r>
              <a:rPr lang="en-US" dirty="0" smtClean="0"/>
              <a:t>How it is different than this</a:t>
            </a:r>
          </a:p>
          <a:p>
            <a:r>
              <a:rPr lang="en-US" dirty="0" smtClean="0"/>
              <a:t>How </a:t>
            </a:r>
            <a:r>
              <a:rPr lang="en-US" smtClean="0"/>
              <a:t>to write code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228600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Q…?</a:t>
            </a:r>
            <a:endParaRPr lang="en-US" sz="9600" dirty="0"/>
          </a:p>
        </p:txBody>
      </p:sp>
      <p:pic>
        <p:nvPicPr>
          <p:cNvPr id="1026" name="Picture 2" descr="http://www.shoutmeloud.com/wp-content/uploads/2013/07/any-ques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5905500" cy="3514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300" dirty="0" smtClean="0"/>
              <a:t>Why Inheritance</a:t>
            </a:r>
          </a:p>
          <a:p>
            <a:r>
              <a:rPr lang="en-US" spc="300" dirty="0" smtClean="0"/>
              <a:t>What is Inheritance</a:t>
            </a:r>
          </a:p>
          <a:p>
            <a:r>
              <a:rPr lang="en-US" spc="300" dirty="0" smtClean="0"/>
              <a:t>What are parent and Child classes</a:t>
            </a:r>
          </a:p>
          <a:p>
            <a:r>
              <a:rPr lang="en-US" spc="300" dirty="0" smtClean="0"/>
              <a:t>Types of Inheritance</a:t>
            </a:r>
          </a:p>
          <a:p>
            <a:r>
              <a:rPr lang="en-US" spc="300" dirty="0" smtClean="0"/>
              <a:t>Implementation</a:t>
            </a:r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300" dirty="0" smtClean="0"/>
              <a:t>Inheritance is used to reuse properties.</a:t>
            </a:r>
          </a:p>
          <a:p>
            <a:r>
              <a:rPr lang="en-US" spc="300" dirty="0" smtClean="0"/>
              <a:t>All  the properties published by parent can be used by the child. </a:t>
            </a:r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20" dirty="0" smtClean="0"/>
              <a:t>This is the relation between two classes, identified as parent and child.</a:t>
            </a:r>
          </a:p>
          <a:p>
            <a:r>
              <a:rPr lang="en-US" spc="20" dirty="0" smtClean="0"/>
              <a:t>This can be treated as acquiring properties of parent to child.</a:t>
            </a:r>
          </a:p>
          <a:p>
            <a:endParaRPr lang="en-US" spc="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pc="-150" dirty="0" smtClean="0"/>
              <a:t>This is just a class that has it’s general properties.</a:t>
            </a:r>
          </a:p>
          <a:p>
            <a:r>
              <a:rPr lang="en-US" spc="-150" dirty="0" smtClean="0"/>
              <a:t>Properties </a:t>
            </a:r>
            <a:r>
              <a:rPr lang="en-US" spc="-150" dirty="0" smtClean="0"/>
              <a:t>can be class variables , instance variables and methods.</a:t>
            </a:r>
          </a:p>
          <a:p>
            <a:r>
              <a:rPr lang="en-US" spc="-150" dirty="0" smtClean="0"/>
              <a:t>Do not declare any property with default scope, because it is not accurate and will become package specific.</a:t>
            </a:r>
            <a:endParaRPr lang="en-US" spc="-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Parent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50" dirty="0" smtClean="0"/>
              <a:t>The class that takes it’s relation with parent class.</a:t>
            </a:r>
          </a:p>
          <a:p>
            <a:r>
              <a:rPr lang="en-US" spc="-150" dirty="0" smtClean="0"/>
              <a:t>Child class is having it’s own properties as well it will refer parent properties.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Child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level</a:t>
            </a:r>
          </a:p>
          <a:p>
            <a:r>
              <a:rPr lang="en-US" dirty="0" smtClean="0"/>
              <a:t>Multi level</a:t>
            </a:r>
          </a:p>
          <a:p>
            <a:r>
              <a:rPr lang="en-US" dirty="0" smtClean="0"/>
              <a:t>Hierarchy </a:t>
            </a:r>
            <a:endParaRPr lang="en-US" dirty="0" smtClean="0"/>
          </a:p>
          <a:p>
            <a:r>
              <a:rPr lang="en-US" dirty="0" smtClean="0"/>
              <a:t>Multiple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two classes relation is established </a:t>
            </a:r>
            <a:r>
              <a:rPr lang="en-US" dirty="0" smtClean="0"/>
              <a:t>as </a:t>
            </a:r>
            <a:r>
              <a:rPr lang="en-US" b="1" dirty="0" smtClean="0"/>
              <a:t> class Child(Parent)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keys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50" dirty="0" smtClean="0"/>
              <a:t>Single inheritance is just one to one relation.</a:t>
            </a:r>
          </a:p>
          <a:p>
            <a:r>
              <a:rPr lang="en-US" spc="-150" dirty="0" smtClean="0"/>
              <a:t>Where a parent class or Base class is having common properties.</a:t>
            </a:r>
          </a:p>
          <a:p>
            <a:r>
              <a:rPr lang="en-US" spc="-150" dirty="0" smtClean="0"/>
              <a:t>Child class will access only public and protected properties from parent.</a:t>
            </a:r>
            <a:endParaRPr lang="en-US" spc="-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Single Inheritance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5029200"/>
            <a:ext cx="6019800" cy="990600"/>
            <a:chOff x="914400" y="5029200"/>
            <a:chExt cx="6019800" cy="990600"/>
          </a:xfrm>
        </p:grpSpPr>
        <p:sp>
          <p:nvSpPr>
            <p:cNvPr id="4" name="Rectangle 3"/>
            <p:cNvSpPr/>
            <p:nvPr/>
          </p:nvSpPr>
          <p:spPr>
            <a:xfrm>
              <a:off x="914400" y="5029200"/>
              <a:ext cx="2362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Parent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5029200"/>
              <a:ext cx="2362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3276600" y="55245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1166</TotalTime>
  <Words>409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Inheritance  step by step</vt:lpstr>
      <vt:lpstr>Objectives</vt:lpstr>
      <vt:lpstr>Why Inheritance</vt:lpstr>
      <vt:lpstr>What is Inheritance</vt:lpstr>
      <vt:lpstr>What is Parent class</vt:lpstr>
      <vt:lpstr>What is Child class</vt:lpstr>
      <vt:lpstr>Types of Inheritance</vt:lpstr>
      <vt:lpstr>Relational keys</vt:lpstr>
      <vt:lpstr>What is Single Inheritance</vt:lpstr>
      <vt:lpstr>Single Inheritance</vt:lpstr>
      <vt:lpstr>PowerPoint Presentation</vt:lpstr>
      <vt:lpstr>Multilevel Inheritance</vt:lpstr>
      <vt:lpstr>Multilevel Inheritance</vt:lpstr>
      <vt:lpstr>Usage of Super in multi level</vt:lpstr>
      <vt:lpstr>PowerPoint Presentation</vt:lpstr>
      <vt:lpstr>Hierarchy Inheritance</vt:lpstr>
      <vt:lpstr>What is multiple inheritance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 step by step</dc:title>
  <dc:creator>admin</dc:creator>
  <cp:lastModifiedBy>Bhimsen</cp:lastModifiedBy>
  <cp:revision>69</cp:revision>
  <dcterms:created xsi:type="dcterms:W3CDTF">2015-12-02T04:21:48Z</dcterms:created>
  <dcterms:modified xsi:type="dcterms:W3CDTF">2019-08-10T07:19:33Z</dcterms:modified>
</cp:coreProperties>
</file>