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83" r:id="rId8"/>
    <p:sldId id="284" r:id="rId9"/>
    <p:sldId id="261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77" r:id="rId21"/>
    <p:sldId id="278" r:id="rId22"/>
    <p:sldId id="279" r:id="rId23"/>
    <p:sldId id="280" r:id="rId24"/>
    <p:sldId id="281" r:id="rId25"/>
    <p:sldId id="282" r:id="rId26"/>
    <p:sldId id="264" r:id="rId27"/>
    <p:sldId id="265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5" autoAdjust="0"/>
  </p:normalViewPr>
  <p:slideViewPr>
    <p:cSldViewPr>
      <p:cViewPr varScale="1">
        <p:scale>
          <a:sx n="39" d="100"/>
          <a:sy n="39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good.com/archives/12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database from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MySQLdb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con =  </a:t>
            </a:r>
            <a:r>
              <a:rPr lang="en-US" b="1" dirty="0" err="1" smtClean="0"/>
              <a:t>MySQLdb.Connect</a:t>
            </a:r>
            <a:r>
              <a:rPr lang="en-US" b="1" dirty="0" smtClean="0"/>
              <a:t>(host="127.0.0.1", port=3306, user="root", </a:t>
            </a:r>
            <a:r>
              <a:rPr lang="en-US" b="1" dirty="0" err="1" smtClean="0"/>
              <a:t>passwd</a:t>
            </a:r>
            <a:r>
              <a:rPr lang="en-US" b="1" dirty="0" smtClean="0"/>
              <a:t>="root", db="</a:t>
            </a:r>
            <a:r>
              <a:rPr lang="en-US" b="1" dirty="0" err="1" smtClean="0"/>
              <a:t>mydb</a:t>
            </a:r>
            <a:r>
              <a:rPr lang="en-US" b="1" dirty="0" smtClean="0"/>
              <a:t>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prepare a cursor object using cursor() method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cursor = </a:t>
            </a:r>
            <a:r>
              <a:rPr lang="en-US" b="1" dirty="0" err="1" smtClean="0"/>
              <a:t>con.cursor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#execute SQL query using execute() method.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cursor.execute</a:t>
            </a:r>
            <a:r>
              <a:rPr lang="en-US" b="1" dirty="0" smtClean="0"/>
              <a:t>("SELECT VERSION()")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#Fetch a single row using </a:t>
            </a:r>
            <a:r>
              <a:rPr lang="en-US" dirty="0" err="1" smtClean="0"/>
              <a:t>fetchone</a:t>
            </a:r>
            <a:r>
              <a:rPr lang="en-US" dirty="0" smtClean="0"/>
              <a:t>() method.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 data = </a:t>
            </a:r>
            <a:r>
              <a:rPr lang="en-US" b="1" dirty="0" err="1" smtClean="0"/>
              <a:t>cursor.fetchone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print "Database version : %s " %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#disconnect from server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con.close</a:t>
            </a:r>
            <a:r>
              <a:rPr lang="en-US" b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14657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=  </a:t>
            </a:r>
            <a:r>
              <a:rPr lang="en-US" b="1" dirty="0" err="1" smtClean="0"/>
              <a:t>MySQLdb.Connect</a:t>
            </a:r>
            <a:r>
              <a:rPr lang="en-US" b="1" dirty="0" smtClean="0"/>
              <a:t>(host="127.0.0.1", port=3306, user="root", </a:t>
            </a:r>
            <a:r>
              <a:rPr lang="en-US" b="1" dirty="0" err="1" smtClean="0"/>
              <a:t>passwd</a:t>
            </a:r>
            <a:r>
              <a:rPr lang="en-US" b="1" dirty="0" smtClean="0"/>
              <a:t>="root", db="</a:t>
            </a:r>
            <a:r>
              <a:rPr lang="en-US" b="1" dirty="0" err="1" smtClean="0"/>
              <a:t>mydb</a:t>
            </a:r>
            <a:r>
              <a:rPr lang="en-US" b="1" dirty="0" smtClean="0"/>
              <a:t>")</a:t>
            </a:r>
          </a:p>
          <a:p>
            <a:r>
              <a:rPr lang="en-US" b="1" dirty="0" smtClean="0"/>
              <a:t>Username</a:t>
            </a:r>
            <a:r>
              <a:rPr lang="en-US" dirty="0" smtClean="0"/>
              <a:t> –  The default username for the </a:t>
            </a:r>
            <a:r>
              <a:rPr lang="en-US" dirty="0" err="1" smtClean="0"/>
              <a:t>MySQL</a:t>
            </a:r>
            <a:r>
              <a:rPr lang="en-US" dirty="0" smtClean="0"/>
              <a:t> database is </a:t>
            </a:r>
            <a:r>
              <a:rPr lang="en-US" b="1" dirty="0" smtClean="0"/>
              <a:t>root</a:t>
            </a:r>
            <a:endParaRPr lang="en-US" dirty="0" smtClean="0"/>
          </a:p>
          <a:p>
            <a:r>
              <a:rPr lang="en-US" b="1" dirty="0" smtClean="0"/>
              <a:t>Password</a:t>
            </a:r>
            <a:r>
              <a:rPr lang="en-US" dirty="0" smtClean="0"/>
              <a:t> –If you are using root then you won’t need the password.</a:t>
            </a:r>
          </a:p>
          <a:p>
            <a:r>
              <a:rPr lang="en-US" b="1" dirty="0" smtClean="0"/>
              <a:t>Host Name</a:t>
            </a:r>
            <a:r>
              <a:rPr lang="en-US" dirty="0" smtClean="0"/>
              <a:t>  –if you are running on </a:t>
            </a:r>
            <a:r>
              <a:rPr lang="en-US" dirty="0" err="1" smtClean="0"/>
              <a:t>localhost</a:t>
            </a:r>
            <a:r>
              <a:rPr lang="en-US" dirty="0" smtClean="0"/>
              <a:t>, then you can use </a:t>
            </a:r>
            <a:r>
              <a:rPr lang="en-US" dirty="0" err="1" smtClean="0"/>
              <a:t>localhost</a:t>
            </a:r>
            <a:r>
              <a:rPr lang="en-US" dirty="0" smtClean="0"/>
              <a:t>, or it’s IP, i.e. 127.0.0.1</a:t>
            </a:r>
          </a:p>
          <a:p>
            <a:r>
              <a:rPr lang="en-US" b="1" dirty="0" smtClean="0"/>
              <a:t>Database Name</a:t>
            </a:r>
            <a:r>
              <a:rPr lang="en-US" dirty="0" smtClean="0"/>
              <a:t> – Database name to which you want to connect here we are using Database named ‘</a:t>
            </a:r>
            <a:r>
              <a:rPr lang="en-US" b="1" dirty="0" err="1" smtClean="0"/>
              <a:t>mydb</a:t>
            </a:r>
            <a:r>
              <a:rPr lang="en-US" dirty="0" smtClean="0"/>
              <a:t>’  because we have already created this for our example.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insert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connection.cursor</a:t>
            </a:r>
            <a:r>
              <a:rPr lang="en-US" dirty="0" smtClean="0"/>
              <a:t>(prepared=True)</a:t>
            </a:r>
          </a:p>
          <a:p>
            <a:pPr>
              <a:buNone/>
            </a:pPr>
            <a:r>
              <a:rPr lang="en-US" dirty="0" err="1" smtClean="0"/>
              <a:t>sql_insert_query</a:t>
            </a:r>
            <a:r>
              <a:rPr lang="en-US" dirty="0" smtClean="0"/>
              <a:t> = """ INSERT INTO `</a:t>
            </a:r>
            <a:r>
              <a:rPr lang="en-US" dirty="0" err="1" smtClean="0"/>
              <a:t>python_users</a:t>
            </a:r>
            <a:r>
              <a:rPr lang="en-US" dirty="0" smtClean="0"/>
              <a:t>` (`id`, `name`, `</a:t>
            </a:r>
            <a:r>
              <a:rPr lang="en-US" dirty="0" err="1" smtClean="0"/>
              <a:t>birth_date</a:t>
            </a:r>
            <a:r>
              <a:rPr lang="en-US" dirty="0" smtClean="0"/>
              <a:t>`, `age`) VALUES (%</a:t>
            </a:r>
            <a:r>
              <a:rPr lang="en-US" dirty="0" err="1" smtClean="0"/>
              <a:t>s,%s,%s,%s</a:t>
            </a:r>
            <a:r>
              <a:rPr lang="en-US" dirty="0" smtClean="0"/>
              <a:t>)"""</a:t>
            </a:r>
          </a:p>
          <a:p>
            <a:pPr>
              <a:buNone/>
            </a:pPr>
            <a:r>
              <a:rPr lang="en-US" dirty="0" err="1" smtClean="0"/>
              <a:t>insert_tuple</a:t>
            </a:r>
            <a:r>
              <a:rPr lang="en-US" dirty="0" smtClean="0"/>
              <a:t> =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joinDate</a:t>
            </a:r>
            <a:r>
              <a:rPr lang="en-US" dirty="0" smtClean="0"/>
              <a:t>, age)</a:t>
            </a:r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sql_insert_query</a:t>
            </a:r>
            <a:r>
              <a:rPr lang="en-US" dirty="0" smtClean="0"/>
              <a:t>, </a:t>
            </a:r>
            <a:r>
              <a:rPr lang="en-US" dirty="0" err="1" smtClean="0"/>
              <a:t>insert_tuple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connection.commit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rows to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records_to_insert</a:t>
            </a:r>
            <a:r>
              <a:rPr lang="en-US" dirty="0" smtClean="0"/>
              <a:t> = [ (2,'Jon','2018-01-11', 26) ,</a:t>
            </a:r>
          </a:p>
          <a:p>
            <a:pPr>
              <a:buNone/>
            </a:pPr>
            <a:r>
              <a:rPr lang="en-US" dirty="0" smtClean="0"/>
              <a:t>                                       (3,'Jane','2017-12-11', 27),</a:t>
            </a:r>
          </a:p>
          <a:p>
            <a:pPr>
              <a:buNone/>
            </a:pPr>
            <a:r>
              <a:rPr lang="en-US" dirty="0" smtClean="0"/>
              <a:t>                                      (4,'Bill','2018-03-23', 26) ]</a:t>
            </a:r>
          </a:p>
          <a:p>
            <a:pPr>
              <a:buNone/>
            </a:pPr>
            <a:r>
              <a:rPr lang="en-US" dirty="0" err="1" smtClean="0"/>
              <a:t>sql_insert_query</a:t>
            </a:r>
            <a:r>
              <a:rPr lang="en-US" dirty="0" smtClean="0"/>
              <a:t> = """ INSERT INTO </a:t>
            </a:r>
            <a:r>
              <a:rPr lang="en-US" dirty="0" err="1" smtClean="0"/>
              <a:t>python_users</a:t>
            </a:r>
            <a:r>
              <a:rPr lang="en-US" dirty="0" smtClean="0"/>
              <a:t> (id, name, </a:t>
            </a:r>
            <a:r>
              <a:rPr lang="en-US" dirty="0" err="1" smtClean="0"/>
              <a:t>birth_date</a:t>
            </a:r>
            <a:r>
              <a:rPr lang="en-US" dirty="0" smtClean="0"/>
              <a:t>, age)  VALUES (%</a:t>
            </a:r>
            <a:r>
              <a:rPr lang="en-US" dirty="0" err="1" smtClean="0"/>
              <a:t>s,%s,%s,%s</a:t>
            </a:r>
            <a:r>
              <a:rPr lang="en-US" dirty="0" smtClean="0"/>
              <a:t>) """</a:t>
            </a:r>
          </a:p>
          <a:p>
            <a:pPr>
              <a:buNone/>
            </a:pPr>
            <a:r>
              <a:rPr lang="en-US" dirty="0" smtClean="0"/>
              <a:t> cursor = </a:t>
            </a:r>
            <a:r>
              <a:rPr lang="en-US" dirty="0" err="1" smtClean="0"/>
              <a:t>connection.cursor</a:t>
            </a:r>
            <a:r>
              <a:rPr lang="en-US" dirty="0" smtClean="0"/>
              <a:t>(prepared=True)</a:t>
            </a:r>
          </a:p>
          <a:p>
            <a:pPr>
              <a:buNone/>
            </a:pPr>
            <a:r>
              <a:rPr lang="en-US" dirty="0" smtClean="0"/>
              <a:t>#used </a:t>
            </a:r>
            <a:r>
              <a:rPr lang="en-US" dirty="0" err="1" smtClean="0"/>
              <a:t>executemany</a:t>
            </a:r>
            <a:r>
              <a:rPr lang="en-US" dirty="0" smtClean="0"/>
              <a:t> to insert 3 rows</a:t>
            </a:r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cursor.executemany</a:t>
            </a:r>
            <a:r>
              <a:rPr lang="en-US" dirty="0" smtClean="0"/>
              <a:t>(</a:t>
            </a:r>
            <a:r>
              <a:rPr lang="en-US" dirty="0" err="1" smtClean="0"/>
              <a:t>sql_insert_query</a:t>
            </a:r>
            <a:r>
              <a:rPr lang="en-US" dirty="0" smtClean="0"/>
              <a:t>, </a:t>
            </a:r>
            <a:r>
              <a:rPr lang="en-US" dirty="0" err="1" smtClean="0"/>
              <a:t>records_to_insert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connection.commit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 from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sql_select_Query</a:t>
            </a:r>
            <a:r>
              <a:rPr lang="en-US" dirty="0" smtClean="0"/>
              <a:t> = "select * from </a:t>
            </a:r>
            <a:r>
              <a:rPr lang="en-US" dirty="0" err="1" smtClean="0"/>
              <a:t>myTable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mySQLconnection</a:t>
            </a:r>
            <a:r>
              <a:rPr lang="en-US" dirty="0" smtClean="0"/>
              <a:t> .cursor()</a:t>
            </a:r>
          </a:p>
          <a:p>
            <a:pPr>
              <a:buNone/>
            </a:pP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sql_select_Query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records = </a:t>
            </a:r>
            <a:r>
              <a:rPr lang="en-US" dirty="0" err="1" smtClean="0"/>
              <a:t>cursor.fetchall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("Total number of rows  - ", </a:t>
            </a:r>
            <a:r>
              <a:rPr lang="en-US" dirty="0" err="1" smtClean="0"/>
              <a:t>cursor.rowcount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 ("Printing each row's column values i.e. developer record")</a:t>
            </a:r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row </a:t>
            </a:r>
            <a:r>
              <a:rPr lang="en-US" b="1" dirty="0" smtClean="0"/>
              <a:t>in</a:t>
            </a:r>
            <a:r>
              <a:rPr lang="en-US" dirty="0" smtClean="0"/>
              <a:t> records: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("Id = ", row[0], 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("Name = ", row[1])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</a:t>
            </a:r>
            <a:r>
              <a:rPr lang="en-US" dirty="0" err="1" smtClean="0"/>
              <a:t>JoiningDate</a:t>
            </a:r>
            <a:r>
              <a:rPr lang="en-US" dirty="0" smtClean="0"/>
              <a:t> = ", row[2])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("Salary = ", row[3], "\n")</a:t>
            </a:r>
          </a:p>
          <a:p>
            <a:pPr>
              <a:buNone/>
            </a:pPr>
            <a:r>
              <a:rPr lang="en-US" dirty="0" err="1" smtClean="0"/>
              <a:t>cursor.close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mySQLConnection.cursor</a:t>
            </a:r>
            <a:r>
              <a:rPr lang="en-US" dirty="0" smtClean="0"/>
              <a:t>(prepared=True)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sql_select_query = """select * from </a:t>
            </a:r>
            <a:r>
              <a:rPr lang="en-US" dirty="0" err="1" smtClean="0"/>
              <a:t>myTable</a:t>
            </a:r>
            <a:r>
              <a:rPr lang="en-US" dirty="0" smtClean="0"/>
              <a:t> where id = %s"""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sql_select_query</a:t>
            </a:r>
            <a:r>
              <a:rPr lang="en-US" dirty="0" smtClean="0"/>
              <a:t>, (ID, 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record = </a:t>
            </a:r>
            <a:r>
              <a:rPr lang="en-US" dirty="0" err="1" smtClean="0"/>
              <a:t>cursor.fetchall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row </a:t>
            </a:r>
            <a:r>
              <a:rPr lang="en-US" b="1" dirty="0" smtClean="0"/>
              <a:t>in</a:t>
            </a:r>
            <a:r>
              <a:rPr lang="en-US" dirty="0" smtClean="0"/>
              <a:t> record: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("Id = ", row[0], 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("Name = ", row[1])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("Join Date = ", row[2])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("Salary = ", row[3], "\n")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fetch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rows = cursor.fetchmany(size=1)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err="1" smtClean="0"/>
              <a:t>sql_select_Query</a:t>
            </a:r>
            <a:r>
              <a:rPr lang="en-US" dirty="0" smtClean="0"/>
              <a:t> = "select * from </a:t>
            </a:r>
            <a:r>
              <a:rPr lang="en-US" dirty="0" err="1" smtClean="0"/>
              <a:t>myTable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connection.cursor</a:t>
            </a:r>
            <a:r>
              <a:rPr lang="en-US" dirty="0" smtClean="0"/>
              <a:t>(buffered=True)</a:t>
            </a:r>
          </a:p>
          <a:p>
            <a:pPr>
              <a:buNone/>
            </a:pPr>
            <a:r>
              <a:rPr lang="en-US" dirty="0" smtClean="0"/>
              <a:t> #need to set buffered=True to avoid </a:t>
            </a:r>
            <a:r>
              <a:rPr lang="en-US" dirty="0" err="1" smtClean="0"/>
              <a:t>MySQL</a:t>
            </a:r>
            <a:r>
              <a:rPr lang="en-US" dirty="0" smtClean="0"/>
              <a:t> Unread result error</a:t>
            </a:r>
          </a:p>
          <a:p>
            <a:pPr>
              <a:buNone/>
            </a:pP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sql_select_Query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fetching_size</a:t>
            </a:r>
            <a:r>
              <a:rPr lang="en-US" dirty="0" smtClean="0"/>
              <a:t> = 2</a:t>
            </a:r>
          </a:p>
          <a:p>
            <a:pPr>
              <a:buNone/>
            </a:pPr>
            <a:r>
              <a:rPr lang="en-US" dirty="0" smtClean="0"/>
              <a:t>records = cursor.fetchmany(</a:t>
            </a:r>
            <a:r>
              <a:rPr lang="en-US" dirty="0" err="1" smtClean="0"/>
              <a:t>fetching_size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fetchone</a:t>
            </a:r>
            <a:r>
              <a:rPr lang="en-US" b="1" dirty="0" smtClean="0"/>
              <a:t>()</a:t>
            </a:r>
            <a:r>
              <a:rPr lang="en-US" dirty="0" smtClean="0"/>
              <a:t> − It fetches the next row of a query result set. A result set is an object that is returned when a cursor object is used to query a table.</a:t>
            </a:r>
          </a:p>
          <a:p>
            <a:r>
              <a:rPr lang="en-US" b="1" dirty="0" err="1" smtClean="0"/>
              <a:t>fetchall</a:t>
            </a:r>
            <a:r>
              <a:rPr lang="en-US" b="1" dirty="0" smtClean="0"/>
              <a:t>()</a:t>
            </a:r>
            <a:r>
              <a:rPr lang="en-US" dirty="0" smtClean="0"/>
              <a:t> − It fetches all the rows in a result set. If some rows have already been extracted from the result set, then it retrieves the remaining rows from the result set.</a:t>
            </a:r>
          </a:p>
          <a:p>
            <a:r>
              <a:rPr lang="en-US" b="1" dirty="0" err="1" smtClean="0"/>
              <a:t>rowcount</a:t>
            </a:r>
            <a:r>
              <a:rPr lang="en-US" dirty="0" smtClean="0"/>
              <a:t> − This is a read-only attribute and returns the number of rows that were affected by an execute() method.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session we are learning about:</a:t>
            </a:r>
          </a:p>
          <a:p>
            <a:pPr lvl="1"/>
            <a:r>
              <a:rPr lang="en-US" dirty="0" smtClean="0"/>
              <a:t>Types of databases supported in python</a:t>
            </a:r>
          </a:p>
          <a:p>
            <a:pPr lvl="1"/>
            <a:r>
              <a:rPr lang="en-US" dirty="0" smtClean="0"/>
              <a:t>We focus on </a:t>
            </a:r>
            <a:r>
              <a:rPr lang="en-US" dirty="0" err="1" smtClean="0"/>
              <a:t>Mysql</a:t>
            </a:r>
            <a:r>
              <a:rPr lang="en-US" dirty="0" smtClean="0"/>
              <a:t> and learn download plug-ins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MySQLdb</a:t>
            </a:r>
            <a:r>
              <a:rPr lang="en-US" dirty="0" smtClean="0"/>
              <a:t> plug-in for python</a:t>
            </a:r>
          </a:p>
          <a:p>
            <a:pPr lvl="1"/>
            <a:r>
              <a:rPr lang="en-US" dirty="0" smtClean="0"/>
              <a:t>Add plug-in to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Loading database through our code</a:t>
            </a:r>
          </a:p>
          <a:p>
            <a:pPr lvl="1"/>
            <a:r>
              <a:rPr lang="en-US" dirty="0" smtClean="0"/>
              <a:t>ACID properties</a:t>
            </a:r>
          </a:p>
          <a:p>
            <a:pPr lvl="1"/>
            <a:r>
              <a:rPr lang="en-US" dirty="0" smtClean="0"/>
              <a:t>Read operations of python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 records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887" y="1903412"/>
            <a:ext cx="63722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#Update single record now</a:t>
            </a:r>
          </a:p>
          <a:p>
            <a:pPr>
              <a:buNone/>
            </a:pPr>
            <a:r>
              <a:rPr lang="en-US" dirty="0" err="1" smtClean="0"/>
              <a:t>sql_update_query</a:t>
            </a:r>
            <a:r>
              <a:rPr lang="en-US" dirty="0" smtClean="0"/>
              <a:t> = """Update computers set ram = 10 where id = 1"""</a:t>
            </a:r>
          </a:p>
          <a:p>
            <a:pPr>
              <a:buNone/>
            </a:pP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sql_update_query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connection.commit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 ("Record Updated successfully 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row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connection.cursor</a:t>
            </a:r>
            <a:r>
              <a:rPr lang="en-US" dirty="0" smtClean="0"/>
              <a:t>(prepared=True)</a:t>
            </a:r>
          </a:p>
          <a:p>
            <a:pPr>
              <a:buNone/>
            </a:pPr>
            <a:r>
              <a:rPr lang="en-US" dirty="0" smtClean="0"/>
              <a:t>#Update query rows</a:t>
            </a:r>
          </a:p>
          <a:p>
            <a:pPr>
              <a:buNone/>
            </a:pPr>
            <a:r>
              <a:rPr lang="en-US" dirty="0" err="1" smtClean="0"/>
              <a:t>sql_update_query</a:t>
            </a:r>
            <a:r>
              <a:rPr lang="en-US" dirty="0" smtClean="0"/>
              <a:t> = """Update computers set ram = %s where id = %s"""</a:t>
            </a:r>
          </a:p>
          <a:p>
            <a:pPr>
              <a:buNone/>
            </a:pPr>
            <a:r>
              <a:rPr lang="en-US" dirty="0" smtClean="0"/>
              <a:t># multiple records to be updated in </a:t>
            </a:r>
            <a:r>
              <a:rPr lang="en-US" dirty="0" err="1" smtClean="0"/>
              <a:t>tuple</a:t>
            </a:r>
            <a:r>
              <a:rPr lang="en-US" dirty="0" smtClean="0"/>
              <a:t> format</a:t>
            </a:r>
          </a:p>
          <a:p>
            <a:pPr>
              <a:buNone/>
            </a:pPr>
            <a:r>
              <a:rPr lang="en-US" dirty="0" err="1" smtClean="0"/>
              <a:t>records_to_update</a:t>
            </a:r>
            <a:r>
              <a:rPr lang="en-US" dirty="0" smtClean="0"/>
              <a:t> = [ (30, 1), (15, 2) ]</a:t>
            </a:r>
          </a:p>
          <a:p>
            <a:pPr>
              <a:buNone/>
            </a:pPr>
            <a:r>
              <a:rPr lang="en-US" dirty="0" err="1" smtClean="0"/>
              <a:t>cursor.executemany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err="1" smtClean="0"/>
              <a:t>sql_update_query</a:t>
            </a:r>
            <a:r>
              <a:rPr lang="en-US" dirty="0" smtClean="0"/>
              <a:t>, </a:t>
            </a:r>
            <a:r>
              <a:rPr lang="en-US" dirty="0" err="1" smtClean="0"/>
              <a:t>records_to_update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err="1" smtClean="0"/>
              <a:t>connection.commit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Delete record now</a:t>
            </a:r>
          </a:p>
          <a:p>
            <a:pPr>
              <a:buNone/>
            </a:pPr>
            <a:r>
              <a:rPr lang="en-US" dirty="0" err="1" smtClean="0"/>
              <a:t>sql_Delete_query</a:t>
            </a:r>
            <a:r>
              <a:rPr lang="en-US" dirty="0" smtClean="0"/>
              <a:t> = """Delete from mobile where id = %s"""</a:t>
            </a:r>
          </a:p>
          <a:p>
            <a:pPr>
              <a:buNone/>
            </a:pPr>
            <a:r>
              <a:rPr lang="en-US" dirty="0" err="1" smtClean="0"/>
              <a:t>mobile_id</a:t>
            </a:r>
            <a:r>
              <a:rPr lang="en-US" dirty="0" smtClean="0"/>
              <a:t> = 3</a:t>
            </a:r>
          </a:p>
          <a:p>
            <a:pPr>
              <a:buNone/>
            </a:pP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sql_Delete_query</a:t>
            </a:r>
            <a:r>
              <a:rPr lang="en-US" dirty="0" smtClean="0"/>
              <a:t>,(</a:t>
            </a:r>
            <a:r>
              <a:rPr lang="en-US" dirty="0" err="1" smtClean="0"/>
              <a:t>mobile_id</a:t>
            </a:r>
            <a:r>
              <a:rPr lang="en-US" dirty="0" smtClean="0"/>
              <a:t>,))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("\n Record Deleted successfully ")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multiple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sql_Delete_query</a:t>
            </a:r>
            <a:r>
              <a:rPr lang="en-US" dirty="0" smtClean="0"/>
              <a:t> = """Delete from mobile where id = %s"""</a:t>
            </a:r>
          </a:p>
          <a:p>
            <a:pPr>
              <a:buNone/>
            </a:pPr>
            <a:r>
              <a:rPr lang="en-US" dirty="0" err="1" smtClean="0"/>
              <a:t>records_to_be_deleted</a:t>
            </a:r>
            <a:r>
              <a:rPr lang="en-US" dirty="0" smtClean="0"/>
              <a:t> = [(1,),(2,)]</a:t>
            </a:r>
          </a:p>
          <a:p>
            <a:pPr>
              <a:buNone/>
            </a:pPr>
            <a:r>
              <a:rPr lang="en-US" dirty="0" err="1" smtClean="0"/>
              <a:t>cursor.executemany</a:t>
            </a:r>
            <a:r>
              <a:rPr lang="en-US" dirty="0" smtClean="0"/>
              <a:t>(</a:t>
            </a:r>
            <a:r>
              <a:rPr lang="en-US" dirty="0" err="1" smtClean="0"/>
              <a:t>sql_Delete_query</a:t>
            </a:r>
            <a:r>
              <a:rPr lang="en-US" dirty="0" smtClean="0"/>
              <a:t> , </a:t>
            </a:r>
            <a:r>
              <a:rPr lang="en-US" dirty="0" err="1" smtClean="0"/>
              <a:t>records_to_be_deleted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Atomicity</a:t>
            </a:r>
            <a:r>
              <a:rPr lang="en-US" dirty="0" smtClean="0"/>
              <a:t> − Either a transaction completes or nothing happens at all.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 − A transaction must start in a consistent state and leave the system in a consistent state.</a:t>
            </a:r>
          </a:p>
          <a:p>
            <a:r>
              <a:rPr lang="en-US" b="1" dirty="0" smtClean="0"/>
              <a:t>Isolation</a:t>
            </a:r>
            <a:r>
              <a:rPr lang="en-US" dirty="0" smtClean="0"/>
              <a:t> − Intermediate results of a transaction are not visible outside the current transaction.</a:t>
            </a:r>
          </a:p>
          <a:p>
            <a:r>
              <a:rPr lang="en-US" b="1" dirty="0" smtClean="0"/>
              <a:t>Durability</a:t>
            </a:r>
            <a:r>
              <a:rPr lang="en-US" dirty="0" smtClean="0"/>
              <a:t> − Once a transaction was committed, the effects are persistent, even after a system failure.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305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non-fatal issues. Must subclass 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StandardError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class for errors. Must subclass 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StandardError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errors in the database module, not the database itself. Must subclass Error.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errors in the database. Must subclass Error.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Subclass of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DatabaseError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that refers to errors in the data.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errors are generally outside of the control of the Python scripter.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IntegrityError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uniqueness constraints or foreign keys violation.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Cursor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nolonger</a:t>
                      </a:r>
                      <a:r>
                        <a:rPr lang="en-US" sz="1600" baseline="0" dirty="0" smtClean="0"/>
                        <a:t> be active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bad table name and other things that can safely be blamed on you.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NotSupportedError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Subclass of 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DatabaseError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refers to trying to call unsupported functionality.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understood from the current session</a:t>
            </a:r>
          </a:p>
          <a:p>
            <a:pPr lvl="1"/>
            <a:r>
              <a:rPr lang="en-US" dirty="0" smtClean="0"/>
              <a:t>how to connect db in python</a:t>
            </a:r>
          </a:p>
          <a:p>
            <a:pPr lvl="1"/>
            <a:r>
              <a:rPr lang="en-US" dirty="0" smtClean="0"/>
              <a:t>Types of databases are connected</a:t>
            </a:r>
          </a:p>
          <a:p>
            <a:pPr lvl="1"/>
            <a:r>
              <a:rPr lang="en-US" dirty="0" smtClean="0"/>
              <a:t>Configuration of python in </a:t>
            </a:r>
            <a:r>
              <a:rPr lang="en-US" dirty="0" err="1" smtClean="0"/>
              <a:t>netbean</a:t>
            </a:r>
            <a:endParaRPr lang="en-US" dirty="0" smtClean="0"/>
          </a:p>
          <a:p>
            <a:pPr lvl="1"/>
            <a:r>
              <a:rPr lang="en-US" dirty="0" smtClean="0"/>
              <a:t>Connection code</a:t>
            </a:r>
          </a:p>
          <a:p>
            <a:pPr lvl="1"/>
            <a:r>
              <a:rPr lang="en-US" dirty="0" smtClean="0"/>
              <a:t>All about ACID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with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DB-API is the standard for the python to connect database. </a:t>
            </a:r>
          </a:p>
          <a:p>
            <a:r>
              <a:rPr lang="en-US" dirty="0" smtClean="0"/>
              <a:t>Most Python database interfaces adhere to this standard.</a:t>
            </a:r>
          </a:p>
          <a:p>
            <a:r>
              <a:rPr lang="en-US" dirty="0" smtClean="0"/>
              <a:t>Python supports databases like:</a:t>
            </a:r>
          </a:p>
          <a:p>
            <a:pPr lvl="1"/>
            <a:r>
              <a:rPr lang="en-US" dirty="0" err="1" smtClean="0"/>
              <a:t>GadFly</a:t>
            </a:r>
            <a:endParaRPr lang="en-US" dirty="0" smtClean="0"/>
          </a:p>
          <a:p>
            <a:pPr lvl="1"/>
            <a:r>
              <a:rPr lang="en-US" dirty="0" err="1" smtClean="0"/>
              <a:t>mSQL</a:t>
            </a:r>
            <a:endParaRPr lang="en-US" dirty="0" smtClean="0"/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Microsoft SQL Server 2000</a:t>
            </a:r>
          </a:p>
          <a:p>
            <a:pPr lvl="1"/>
            <a:r>
              <a:rPr lang="en-US" dirty="0" smtClean="0"/>
              <a:t>Informix</a:t>
            </a:r>
          </a:p>
          <a:p>
            <a:pPr lvl="1"/>
            <a:r>
              <a:rPr lang="en-US" dirty="0" err="1" smtClean="0"/>
              <a:t>Interbase</a:t>
            </a:r>
            <a:endParaRPr lang="en-US" dirty="0" smtClean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Sybase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of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DB </a:t>
            </a:r>
            <a:r>
              <a:rPr lang="en-US" dirty="0" err="1" smtClean="0"/>
              <a:t>Api</a:t>
            </a:r>
            <a:r>
              <a:rPr lang="en-US" dirty="0" smtClean="0"/>
              <a:t> provides minimal standards	to connect with database.</a:t>
            </a:r>
          </a:p>
          <a:p>
            <a:r>
              <a:rPr lang="en-US" dirty="0" err="1" smtClean="0"/>
              <a:t>Stadards</a:t>
            </a:r>
            <a:r>
              <a:rPr lang="en-US" dirty="0" smtClean="0"/>
              <a:t> are as follows</a:t>
            </a:r>
          </a:p>
          <a:p>
            <a:pPr lvl="1"/>
            <a:r>
              <a:rPr lang="en-US" dirty="0" smtClean="0"/>
              <a:t>Importing the API module.</a:t>
            </a:r>
          </a:p>
          <a:p>
            <a:pPr lvl="1"/>
            <a:r>
              <a:rPr lang="en-US" dirty="0" smtClean="0"/>
              <a:t>Acquiring a connection with the database.</a:t>
            </a:r>
          </a:p>
          <a:p>
            <a:pPr lvl="1"/>
            <a:r>
              <a:rPr lang="en-US" dirty="0" smtClean="0"/>
              <a:t>Issuing SQL statements and stored procedures.</a:t>
            </a:r>
          </a:p>
          <a:p>
            <a:pPr lvl="1"/>
            <a:r>
              <a:rPr lang="en-US" dirty="0" smtClean="0"/>
              <a:t>Closing the connection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Install </a:t>
            </a:r>
            <a:r>
              <a:rPr lang="en-US" dirty="0" err="1" smtClean="0"/>
              <a:t>MySQLdb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MySQLdb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 from the following link: </a:t>
            </a:r>
            <a:r>
              <a:rPr lang="en-US" dirty="0" smtClean="0">
                <a:hlinkClick r:id="rId2"/>
              </a:rPr>
              <a:t>http://www.codegood.com/archives/129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Install </a:t>
            </a:r>
            <a:r>
              <a:rPr lang="en-US" dirty="0" err="1" smtClean="0"/>
              <a:t>MySQLdb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1: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mysql</a:t>
            </a:r>
            <a:r>
              <a:rPr lang="en-US" dirty="0" smtClean="0"/>
              <a:t>-connector-python</a:t>
            </a:r>
          </a:p>
          <a:p>
            <a:r>
              <a:rPr lang="en-US" dirty="0" smtClean="0"/>
              <a:t>connection2: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mysqlclient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 use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MySQL</a:t>
            </a:r>
            <a:r>
              <a:rPr lang="en-US" dirty="0" smtClean="0"/>
              <a:t>-python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oracle plug-in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/>
              <a:t>-</a:t>
            </a:r>
            <a:r>
              <a:rPr lang="en-US" dirty="0"/>
              <a:t>m pip install </a:t>
            </a:r>
            <a:r>
              <a:rPr lang="en-US" dirty="0" err="1"/>
              <a:t>cx_Oracle</a:t>
            </a:r>
            <a:r>
              <a:rPr lang="en-US" dirty="0"/>
              <a:t> </a:t>
            </a:r>
            <a:r>
              <a:rPr lang="en-US" dirty="0"/>
              <a:t>--</a:t>
            </a:r>
            <a:r>
              <a:rPr lang="en-US" dirty="0"/>
              <a:t>upgrade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9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oracle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r>
              <a:rPr lang="en-IN" dirty="0" err="1"/>
              <a:t>db</a:t>
            </a:r>
            <a:r>
              <a:rPr lang="en-IN" dirty="0"/>
              <a:t>=</a:t>
            </a:r>
            <a:r>
              <a:rPr lang="en-IN" dirty="0" err="1"/>
              <a:t>cx_Oracle.connect</a:t>
            </a:r>
            <a:r>
              <a:rPr lang="en-IN" dirty="0"/>
              <a:t>("hr","hr","localhost:1521/</a:t>
            </a:r>
            <a:r>
              <a:rPr lang="en-IN" dirty="0" err="1"/>
              <a:t>xe</a:t>
            </a:r>
            <a:r>
              <a:rPr lang="en-IN" dirty="0"/>
              <a:t>")</a:t>
            </a:r>
          </a:p>
          <a:p>
            <a:r>
              <a:rPr lang="en-IN" dirty="0"/>
              <a:t>cursor=</a:t>
            </a:r>
            <a:r>
              <a:rPr lang="en-IN" dirty="0" err="1"/>
              <a:t>db.cursor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00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Attach </a:t>
            </a:r>
            <a:r>
              <a:rPr lang="en-US" dirty="0" err="1" smtClean="0"/>
              <a:t>MySQLdb</a:t>
            </a:r>
            <a:r>
              <a:rPr lang="en-US" dirty="0" smtClean="0"/>
              <a:t> to NETBEAN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 click on your python project </a:t>
            </a:r>
            <a:r>
              <a:rPr lang="en-US" dirty="0" smtClean="0">
                <a:sym typeface="Wingdings" pitchFamily="2" charset="2"/>
              </a:rPr>
              <a:t> properties</a:t>
            </a:r>
          </a:p>
          <a:p>
            <a:r>
              <a:rPr lang="en-US" dirty="0" smtClean="0">
                <a:sym typeface="Wingdings" pitchFamily="2" charset="2"/>
              </a:rPr>
              <a:t>Select python from categories  click Add button</a:t>
            </a:r>
          </a:p>
          <a:p>
            <a:r>
              <a:rPr lang="en-US" dirty="0" smtClean="0">
                <a:sym typeface="Wingdings" pitchFamily="2" charset="2"/>
              </a:rPr>
              <a:t>Select “</a:t>
            </a:r>
            <a:r>
              <a:rPr lang="en-US" sz="2000" b="1" dirty="0" smtClean="0">
                <a:sym typeface="Wingdings" pitchFamily="2" charset="2"/>
              </a:rPr>
              <a:t>c:\python2.7\Lib\site-packages\MySQLdb</a:t>
            </a:r>
            <a:r>
              <a:rPr lang="en-US" dirty="0" smtClean="0">
                <a:sym typeface="Wingdings" pitchFamily="2" charset="2"/>
              </a:rPr>
              <a:t>” folder and click </a:t>
            </a:r>
            <a:r>
              <a:rPr lang="en-US" b="1" dirty="0" err="1" smtClean="0">
                <a:sym typeface="Wingdings" pitchFamily="2" charset="2"/>
              </a:rPr>
              <a:t>openok</a:t>
            </a:r>
            <a:endParaRPr lang="en-US" dirty="0" smtClean="0">
              <a:sym typeface="Wingdings" pitchFamily="2" charset="2"/>
            </a:endParaRPr>
          </a:p>
          <a:p>
            <a:endParaRPr lang="en-US" b="1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502</TotalTime>
  <Words>870</Words>
  <Application>Microsoft Office PowerPoint</Application>
  <PresentationFormat>On-screen Show (4:3)</PresentationFormat>
  <Paragraphs>193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Database connectivity</vt:lpstr>
      <vt:lpstr>Objectives</vt:lpstr>
      <vt:lpstr>Python with DB</vt:lpstr>
      <vt:lpstr>Standards of DB</vt:lpstr>
      <vt:lpstr>How do I Install MySQLdb?</vt:lpstr>
      <vt:lpstr>How do I Install MySQLdb?</vt:lpstr>
      <vt:lpstr>Install oracle plug-in </vt:lpstr>
      <vt:lpstr>Python oracle Configuration</vt:lpstr>
      <vt:lpstr>How to Attach MySQLdb to NETBEAN</vt:lpstr>
      <vt:lpstr>Loading database from your code</vt:lpstr>
      <vt:lpstr>Execution flow</vt:lpstr>
      <vt:lpstr>Connection arguments</vt:lpstr>
      <vt:lpstr>How to insert record</vt:lpstr>
      <vt:lpstr>Multiple rows to insert</vt:lpstr>
      <vt:lpstr>View Data from table</vt:lpstr>
      <vt:lpstr>Select records</vt:lpstr>
      <vt:lpstr>Query by condition</vt:lpstr>
      <vt:lpstr>Configure fetch size</vt:lpstr>
      <vt:lpstr>Read operations</vt:lpstr>
      <vt:lpstr>Updatable records</vt:lpstr>
      <vt:lpstr>Update</vt:lpstr>
      <vt:lpstr>Multiple row update</vt:lpstr>
      <vt:lpstr>Delete record</vt:lpstr>
      <vt:lpstr>Delete Record</vt:lpstr>
      <vt:lpstr>Delete multiple rows</vt:lpstr>
      <vt:lpstr>ACID properties</vt:lpstr>
      <vt:lpstr>Database Errors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</dc:title>
  <dc:creator>Bhimsen</dc:creator>
  <cp:lastModifiedBy>Bhimsen</cp:lastModifiedBy>
  <cp:revision>18</cp:revision>
  <dcterms:created xsi:type="dcterms:W3CDTF">2006-08-16T00:00:00Z</dcterms:created>
  <dcterms:modified xsi:type="dcterms:W3CDTF">2019-08-03T05:43:19Z</dcterms:modified>
</cp:coreProperties>
</file>