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82" r:id="rId6"/>
    <p:sldId id="283" r:id="rId7"/>
    <p:sldId id="284" r:id="rId8"/>
    <p:sldId id="285" r:id="rId9"/>
    <p:sldId id="259" r:id="rId10"/>
    <p:sldId id="28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0" r:id="rId19"/>
    <p:sldId id="271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learn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r>
              <a:rPr lang="en-US" dirty="0" smtClean="0"/>
              <a:t> for developing complex scientific and numeric applications. </a:t>
            </a:r>
          </a:p>
          <a:p>
            <a:r>
              <a:rPr lang="en-US" b="1" dirty="0" smtClean="0"/>
              <a:t>Python</a:t>
            </a:r>
            <a:r>
              <a:rPr lang="en-US" dirty="0" smtClean="0"/>
              <a:t> is designed with features to facilitate data analysis and visualization.</a:t>
            </a:r>
          </a:p>
          <a:p>
            <a:r>
              <a:rPr lang="en-US" dirty="0" smtClean="0"/>
              <a:t>Python supports it’s script for Machine learning.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setup for our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can be installed on any operating systems like:</a:t>
            </a:r>
          </a:p>
          <a:p>
            <a:pPr lvl="1"/>
            <a:r>
              <a:rPr lang="en-US" dirty="0" smtClean="0"/>
              <a:t>Unix (Solaris, Linux, FreeBSD, AIX, HP/UX, SunOS, IRIX, etc.)</a:t>
            </a:r>
          </a:p>
          <a:p>
            <a:pPr lvl="1"/>
            <a:r>
              <a:rPr lang="en-US" dirty="0" smtClean="0"/>
              <a:t>Win 9x/NT/2000</a:t>
            </a:r>
          </a:p>
          <a:p>
            <a:pPr lvl="1"/>
            <a:r>
              <a:rPr lang="en-US" dirty="0" smtClean="0"/>
              <a:t>Macintosh (Intel, PPC, 68K)</a:t>
            </a:r>
          </a:p>
          <a:p>
            <a:pPr lvl="1"/>
            <a:r>
              <a:rPr lang="en-US" dirty="0" smtClean="0"/>
              <a:t>OS/2</a:t>
            </a:r>
          </a:p>
          <a:p>
            <a:pPr lvl="1"/>
            <a:r>
              <a:rPr lang="en-US" dirty="0" smtClean="0"/>
              <a:t>DOS (multiple versions)</a:t>
            </a:r>
          </a:p>
          <a:p>
            <a:pPr lvl="1"/>
            <a:r>
              <a:rPr lang="en-US" dirty="0" err="1" smtClean="0"/>
              <a:t>PalmOS</a:t>
            </a:r>
            <a:endParaRPr lang="en-US" dirty="0" smtClean="0"/>
          </a:p>
          <a:p>
            <a:pPr lvl="1"/>
            <a:r>
              <a:rPr lang="en-US" dirty="0" smtClean="0"/>
              <a:t>Nokia mobile phones</a:t>
            </a:r>
          </a:p>
          <a:p>
            <a:pPr lvl="1"/>
            <a:r>
              <a:rPr lang="en-US" dirty="0" smtClean="0"/>
              <a:t>Windows CE</a:t>
            </a:r>
          </a:p>
          <a:p>
            <a:pPr lvl="1"/>
            <a:r>
              <a:rPr lang="en-US" dirty="0" smtClean="0"/>
              <a:t>Acorn/RISC OS</a:t>
            </a:r>
          </a:p>
          <a:p>
            <a:pPr lvl="1"/>
            <a:r>
              <a:rPr lang="en-US" dirty="0" smtClean="0"/>
              <a:t>BeOS</a:t>
            </a:r>
          </a:p>
          <a:p>
            <a:pPr lvl="1"/>
            <a:r>
              <a:rPr lang="en-US" dirty="0" smtClean="0"/>
              <a:t>Amiga</a:t>
            </a:r>
          </a:p>
          <a:p>
            <a:pPr lvl="1"/>
            <a:r>
              <a:rPr lang="en-US" dirty="0" smtClean="0"/>
              <a:t>VMS/OpenVMS</a:t>
            </a:r>
          </a:p>
          <a:p>
            <a:pPr lvl="1"/>
            <a:r>
              <a:rPr lang="en-US" dirty="0" smtClean="0"/>
              <a:t>QNX</a:t>
            </a:r>
          </a:p>
          <a:p>
            <a:pPr lvl="1"/>
            <a:r>
              <a:rPr lang="en-US" dirty="0" err="1" smtClean="0"/>
              <a:t>VxWorks</a:t>
            </a:r>
            <a:endParaRPr lang="en-US" dirty="0" smtClean="0"/>
          </a:p>
          <a:p>
            <a:pPr lvl="1"/>
            <a:r>
              <a:rPr lang="en-US" dirty="0" smtClean="0"/>
              <a:t>Psion</a:t>
            </a:r>
          </a:p>
          <a:p>
            <a:pPr lvl="1"/>
            <a:r>
              <a:rPr lang="en-US" dirty="0" smtClean="0"/>
              <a:t>Python has also been ported to the Java and .NET virtual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 for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Web browser and go to </a:t>
            </a: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Follow the link to download zipped source code available for Unix/Linux.</a:t>
            </a:r>
          </a:p>
          <a:p>
            <a:r>
              <a:rPr lang="en-US" dirty="0" smtClean="0"/>
              <a:t>Download and extract files.</a:t>
            </a:r>
          </a:p>
          <a:p>
            <a:r>
              <a:rPr lang="en-US" dirty="0" smtClean="0"/>
              <a:t>Editing the </a:t>
            </a:r>
            <a:r>
              <a:rPr lang="en-US" i="1" dirty="0" smtClean="0"/>
              <a:t>Modules/Setup</a:t>
            </a:r>
            <a:r>
              <a:rPr lang="en-US" dirty="0" smtClean="0"/>
              <a:t> file if you want to customize some options.</a:t>
            </a:r>
          </a:p>
          <a:p>
            <a:r>
              <a:rPr lang="en-US" dirty="0" smtClean="0"/>
              <a:t>run ./configure script</a:t>
            </a:r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make install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Web browser and go to </a:t>
            </a: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Follow the link for the Windows installer </a:t>
            </a:r>
            <a:r>
              <a:rPr lang="en-US" i="1" dirty="0" smtClean="0"/>
              <a:t>python-XYZ.msi</a:t>
            </a:r>
            <a:r>
              <a:rPr lang="en-US" dirty="0" smtClean="0"/>
              <a:t> file where XYZ is the version you need to install.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test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$python           # Unix/Linux 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python%          # Mac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C:&gt; python      # Windows/DOS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Command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021080"/>
          <a:ext cx="8153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2390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/>
                        <a:t>SNo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Option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It provides debug output.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-O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It generates optimized bytecode (resulting in .pyo files).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Do not run import site to look for Python paths on startup.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-v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verbose output (detailed trace on import statements).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-X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disable class-based built-in exceptions (just use strings); obsolete starting with version 1.6.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-c cmd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run Python script sent in as cmd string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file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run Python script from given file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Environment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4960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86200"/>
            <a:ext cx="4591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textfile</a:t>
            </a:r>
            <a:r>
              <a:rPr lang="en-US" dirty="0" smtClean="0"/>
              <a:t> with extension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You can edit code with any text editor </a:t>
            </a:r>
          </a:p>
          <a:p>
            <a:r>
              <a:rPr lang="en-US" dirty="0" smtClean="0"/>
              <a:t>Execute program using “python yourfile.py”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35623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 values  &amp; multiple 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Ex1:</a:t>
            </a:r>
          </a:p>
          <a:p>
            <a:pPr>
              <a:buNone/>
            </a:pPr>
            <a:r>
              <a:rPr lang="en-US" dirty="0" smtClean="0"/>
              <a:t> a=b=c=1</a:t>
            </a:r>
          </a:p>
          <a:p>
            <a:pPr>
              <a:buNone/>
            </a:pPr>
            <a:r>
              <a:rPr lang="en-US" dirty="0" smtClean="0"/>
              <a:t>Ex2: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a,b,c</a:t>
            </a:r>
            <a:r>
              <a:rPr lang="en-US" dirty="0" smtClean="0"/>
              <a:t> =10,45.60,”Sudha”</a:t>
            </a:r>
          </a:p>
          <a:p>
            <a:pPr>
              <a:buNone/>
            </a:pPr>
            <a:r>
              <a:rPr lang="en-US" dirty="0" smtClean="0"/>
              <a:t>    where “a” assigned with 10, “b” as 45.60 and “c” is “</a:t>
            </a:r>
            <a:r>
              <a:rPr lang="en-US" dirty="0" err="1" smtClean="0"/>
              <a:t>Sudha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Ex1:</a:t>
            </a:r>
          </a:p>
          <a:p>
            <a:pPr>
              <a:buNone/>
            </a:pPr>
            <a:r>
              <a:rPr lang="en-US" dirty="0" smtClean="0"/>
              <a:t>     x=10</a:t>
            </a:r>
          </a:p>
          <a:p>
            <a:pPr>
              <a:buNone/>
            </a:pPr>
            <a:r>
              <a:rPr lang="en-US" dirty="0" smtClean="0"/>
              <a:t>    print x</a:t>
            </a:r>
          </a:p>
          <a:p>
            <a:pPr>
              <a:buNone/>
            </a:pPr>
            <a:r>
              <a:rPr lang="en-US" dirty="0" smtClean="0"/>
              <a:t>    del 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Ex2:</a:t>
            </a:r>
          </a:p>
          <a:p>
            <a:pPr>
              <a:buNone/>
            </a:pPr>
            <a:r>
              <a:rPr lang="en-US" dirty="0" smtClean="0"/>
              <a:t>    x=10</a:t>
            </a:r>
          </a:p>
          <a:p>
            <a:pPr>
              <a:buNone/>
            </a:pPr>
            <a:r>
              <a:rPr lang="en-US" dirty="0" smtClean="0"/>
              <a:t>    y=“Harish”</a:t>
            </a:r>
          </a:p>
          <a:p>
            <a:pPr>
              <a:buNone/>
            </a:pPr>
            <a:r>
              <a:rPr lang="en-US" dirty="0" smtClean="0"/>
              <a:t>   print x</a:t>
            </a:r>
          </a:p>
          <a:p>
            <a:pPr>
              <a:buNone/>
            </a:pPr>
            <a:r>
              <a:rPr lang="en-US" dirty="0" smtClean="0"/>
              <a:t>   print y</a:t>
            </a:r>
          </a:p>
          <a:p>
            <a:pPr>
              <a:buNone/>
            </a:pPr>
            <a:r>
              <a:rPr lang="en-US" dirty="0" smtClean="0"/>
              <a:t>  del x, y</a:t>
            </a:r>
          </a:p>
          <a:p>
            <a:pPr>
              <a:buNone/>
            </a:pPr>
            <a:r>
              <a:rPr lang="en-US" dirty="0" smtClean="0"/>
              <a:t>         here, at a time it will delete both x and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is an interpreted high-level programming language for general-purpose programming. </a:t>
            </a:r>
          </a:p>
          <a:p>
            <a:r>
              <a:rPr lang="en-US" dirty="0" smtClean="0"/>
              <a:t> Created by Guido van </a:t>
            </a:r>
            <a:r>
              <a:rPr lang="en-US" dirty="0" err="1" smtClean="0"/>
              <a:t>Rossum</a:t>
            </a:r>
            <a:r>
              <a:rPr lang="en-US" dirty="0" smtClean="0"/>
              <a:t> and first released in 1991.</a:t>
            </a:r>
          </a:p>
          <a:p>
            <a:r>
              <a:rPr lang="en-US" dirty="0" smtClean="0"/>
              <a:t>An important goal of Python's developers is keeping it fun to use.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 </a:t>
            </a:r>
            <a:r>
              <a:rPr lang="en-IN" dirty="0" err="1" smtClean="0"/>
              <a:t>specifiers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4218823"/>
              </p:ext>
            </p:extLst>
          </p:nvPr>
        </p:nvGraphicFramePr>
        <p:xfrm>
          <a:off x="457200" y="16002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Specifier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Charcter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</a:t>
                      </a:r>
                      <a:r>
                        <a:rPr lang="en-IN" dirty="0" err="1" smtClean="0"/>
                        <a:t>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%lf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is a general purpose Object oriented programming.</a:t>
            </a:r>
          </a:p>
          <a:p>
            <a:r>
              <a:rPr lang="en-US" dirty="0" smtClean="0"/>
              <a:t>Python is an interpreted, interactive High level programming Language.</a:t>
            </a:r>
          </a:p>
          <a:p>
            <a:r>
              <a:rPr lang="en-US" dirty="0" smtClean="0"/>
              <a:t>Python is derived from  languages including ABC, Modula-3, C, C++, Algol-68, </a:t>
            </a:r>
            <a:r>
              <a:rPr lang="en-US" dirty="0" err="1" smtClean="0"/>
              <a:t>SmallTalk</a:t>
            </a:r>
            <a:r>
              <a:rPr lang="en-US" dirty="0" smtClean="0"/>
              <a:t>, and Unix shell and  many other scripting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Easy to read</a:t>
            </a:r>
          </a:p>
          <a:p>
            <a:r>
              <a:rPr lang="en-US" dirty="0" smtClean="0"/>
              <a:t>Easy to maintain</a:t>
            </a:r>
          </a:p>
          <a:p>
            <a:r>
              <a:rPr lang="en-US" dirty="0" smtClean="0"/>
              <a:t>Portable and Extendable</a:t>
            </a:r>
          </a:p>
          <a:p>
            <a:r>
              <a:rPr lang="en-US" dirty="0" smtClean="0"/>
              <a:t>Support for Database programming like Java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Learn and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allow you to express concepts without writing additional code. </a:t>
            </a:r>
          </a:p>
          <a:p>
            <a:r>
              <a:rPr lang="en-US" dirty="0" smtClean="0"/>
              <a:t>Unlike other programming languages, emphasizes on code readability.</a:t>
            </a:r>
          </a:p>
          <a:p>
            <a:r>
              <a:rPr lang="en-US" dirty="0" smtClean="0"/>
              <a:t>Allows you to use English keywords instead of punctuations.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Maintainance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also supports several programming paradigm.</a:t>
            </a:r>
          </a:p>
          <a:p>
            <a:r>
              <a:rPr lang="en-US" dirty="0" smtClean="0"/>
              <a:t>supports object oriented and structured programming fully.</a:t>
            </a:r>
          </a:p>
          <a:p>
            <a:r>
              <a:rPr lang="en-US" dirty="0" smtClean="0"/>
              <a:t>Python also features a dynamic type system and automatic memory management.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and 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is supports many operating systems. </a:t>
            </a:r>
          </a:p>
          <a:p>
            <a:r>
              <a:rPr lang="en-US" dirty="0" smtClean="0"/>
              <a:t>You can even use Python interpreters to run the code on specific platforms and tools. </a:t>
            </a:r>
          </a:p>
          <a:p>
            <a:r>
              <a:rPr lang="en-US" dirty="0" smtClean="0"/>
              <a:t> It allows you to you to run the same code on multiple platforms without recompilation.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Database </a:t>
            </a:r>
            <a:r>
              <a:rPr lang="en-US" dirty="0" err="1" smtClean="0"/>
              <a:t>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supports for the persistence of the data with the integration of database.</a:t>
            </a:r>
          </a:p>
          <a:p>
            <a:r>
              <a:rPr lang="en-US" dirty="0" smtClean="0"/>
              <a:t>We can connect with any database with it’s base configuration.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from Python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541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646</TotalTime>
  <Words>563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Python</vt:lpstr>
      <vt:lpstr>Why python</vt:lpstr>
      <vt:lpstr>What is Python</vt:lpstr>
      <vt:lpstr>Features of python</vt:lpstr>
      <vt:lpstr>Easy to Learn and READ</vt:lpstr>
      <vt:lpstr>Maintainance</vt:lpstr>
      <vt:lpstr>Portable and Extensible</vt:lpstr>
      <vt:lpstr>Support for Database Programing</vt:lpstr>
      <vt:lpstr>Implementations from Python</vt:lpstr>
      <vt:lpstr>Who can learn Python</vt:lpstr>
      <vt:lpstr>Python setup for our machine</vt:lpstr>
      <vt:lpstr>Installation steps for UNIX</vt:lpstr>
      <vt:lpstr>Installation on Windows</vt:lpstr>
      <vt:lpstr>Python test run</vt:lpstr>
      <vt:lpstr>Command Options</vt:lpstr>
      <vt:lpstr>Testing Environment</vt:lpstr>
      <vt:lpstr>Programming in PYTHON</vt:lpstr>
      <vt:lpstr>Assigning  values  &amp; multiple  assignments</vt:lpstr>
      <vt:lpstr>Deleting variables</vt:lpstr>
      <vt:lpstr>Format specifiers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Bhimsen</dc:creator>
  <cp:lastModifiedBy>Bhimsen</cp:lastModifiedBy>
  <cp:revision>21</cp:revision>
  <dcterms:created xsi:type="dcterms:W3CDTF">2006-08-16T00:00:00Z</dcterms:created>
  <dcterms:modified xsi:type="dcterms:W3CDTF">2019-06-08T04:40:25Z</dcterms:modified>
</cp:coreProperties>
</file>