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58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84" y="-1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2/4/2019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2/4/2019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2/4/2019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2/4/2019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2/4/2019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Multithreading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Synchronizing thread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Threads can be synchronized in python . </a:t>
            </a:r>
          </a:p>
          <a:p>
            <a:r>
              <a:rPr lang="en-US" dirty="0" smtClean="0"/>
              <a:t>In-order to synchronize a new </a:t>
            </a:r>
            <a:r>
              <a:rPr lang="en-US" dirty="0" smtClean="0"/>
              <a:t>lock is created by calling the </a:t>
            </a:r>
            <a:r>
              <a:rPr lang="en-US" dirty="0" smtClean="0"/>
              <a:t>Lock() method.</a:t>
            </a:r>
          </a:p>
          <a:p>
            <a:r>
              <a:rPr lang="en-US" dirty="0" smtClean="0"/>
              <a:t>The </a:t>
            </a:r>
            <a:r>
              <a:rPr lang="en-US" i="1" dirty="0" smtClean="0"/>
              <a:t>acquire(blocking)</a:t>
            </a:r>
            <a:r>
              <a:rPr lang="en-US" dirty="0" smtClean="0"/>
              <a:t> method of the new lock object is used to force threads to run synchronously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 </a:t>
            </a:r>
            <a:r>
              <a:rPr lang="en-US" i="1" dirty="0" smtClean="0"/>
              <a:t>release()</a:t>
            </a:r>
            <a:r>
              <a:rPr lang="en-US" dirty="0" smtClean="0"/>
              <a:t> method of the new lock object is used to release the lock when it is no longer required.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What is multi threading</a:t>
            </a:r>
          </a:p>
          <a:p>
            <a:r>
              <a:rPr lang="en-US" dirty="0" smtClean="0"/>
              <a:t>Types of Thread</a:t>
            </a:r>
          </a:p>
          <a:p>
            <a:r>
              <a:rPr lang="en-US" dirty="0" smtClean="0"/>
              <a:t>How to Start Thread</a:t>
            </a:r>
          </a:p>
          <a:p>
            <a:r>
              <a:rPr lang="en-US" dirty="0" smtClean="0"/>
              <a:t>Usage of Thread Module</a:t>
            </a:r>
          </a:p>
          <a:p>
            <a:r>
              <a:rPr lang="en-US" dirty="0" smtClean="0"/>
              <a:t>Life Cycle Methods of </a:t>
            </a:r>
            <a:r>
              <a:rPr lang="en-US" dirty="0" smtClean="0"/>
              <a:t>Thread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1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Multithreading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In Python executing several threads is similar to running several different programs concurrently.</a:t>
            </a:r>
          </a:p>
          <a:p>
            <a:r>
              <a:rPr lang="en-US" dirty="0" smtClean="0"/>
              <a:t>Advantages</a:t>
            </a:r>
          </a:p>
          <a:p>
            <a:pPr lvl="1"/>
            <a:r>
              <a:rPr lang="en-US" dirty="0" smtClean="0"/>
              <a:t>Multiple threads within a process share the same data space with the main thread and can therefore share information or communicate with each other more easily than if they were separate processes.</a:t>
            </a:r>
          </a:p>
          <a:p>
            <a:pPr lvl="1"/>
            <a:r>
              <a:rPr lang="en-US" dirty="0" smtClean="0"/>
              <a:t>Threads are sometimes called light-weight processes and they do not require much memory overhead; they are cheaper than processes.</a:t>
            </a:r>
          </a:p>
          <a:p>
            <a:r>
              <a:rPr lang="en-US" dirty="0" smtClean="0"/>
              <a:t>The thread module has been "deprecated“, it has been renamed to "_thread" for backwards compatibilities in Python3.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1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Threads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kernel thread</a:t>
            </a:r>
          </a:p>
          <a:p>
            <a:r>
              <a:rPr lang="en-US" dirty="0" smtClean="0"/>
              <a:t>user thread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Kernel Thread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Kernel Threads are a part of the operating system.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thread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User-space threads are not implemented in the kernel.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Starting a New Thread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To start thread in python we follow the command as: </a:t>
            </a:r>
          </a:p>
          <a:p>
            <a:endParaRPr lang="en-US" dirty="0" smtClean="0"/>
          </a:p>
          <a:p>
            <a:pPr>
              <a:buNone/>
            </a:pPr>
            <a:r>
              <a:rPr lang="en-US" b="1" dirty="0" smtClean="0"/>
              <a:t>	for Python 3	</a:t>
            </a:r>
          </a:p>
          <a:p>
            <a:pPr>
              <a:buNone/>
            </a:pPr>
            <a:r>
              <a:rPr lang="en-US" dirty="0" smtClean="0"/>
              <a:t>  import _thread   </a:t>
            </a:r>
          </a:p>
          <a:p>
            <a:pPr>
              <a:buNone/>
            </a:pPr>
            <a:r>
              <a:rPr lang="en-US" dirty="0" smtClean="0"/>
              <a:t>_thread.start_new_thread ( function,  args[, </a:t>
            </a:r>
            <a:r>
              <a:rPr lang="en-US" dirty="0" err="1" smtClean="0"/>
              <a:t>kwargs</a:t>
            </a:r>
            <a:r>
              <a:rPr lang="en-US" dirty="0" smtClean="0"/>
              <a:t>]  )</a:t>
            </a:r>
          </a:p>
          <a:p>
            <a:pPr>
              <a:buNone/>
            </a:pPr>
            <a:r>
              <a:rPr lang="en-US" b="1" dirty="0" smtClean="0"/>
              <a:t>	for Python 2</a:t>
            </a:r>
          </a:p>
          <a:p>
            <a:pPr>
              <a:buNone/>
            </a:pPr>
            <a:r>
              <a:rPr lang="en-US" dirty="0" smtClean="0"/>
              <a:t>  import thread</a:t>
            </a:r>
          </a:p>
          <a:p>
            <a:pPr>
              <a:buNone/>
            </a:pPr>
            <a:r>
              <a:rPr lang="en-US" dirty="0" smtClean="0"/>
              <a:t>	thread.start_new_thread ( function,  args[, </a:t>
            </a:r>
            <a:r>
              <a:rPr lang="en-US" dirty="0" err="1" smtClean="0"/>
              <a:t>kwargs</a:t>
            </a:r>
            <a:r>
              <a:rPr lang="en-US" dirty="0" smtClean="0"/>
              <a:t>]  )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1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2" dur="1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7" dur="1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Threading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 </a:t>
            </a:r>
            <a:r>
              <a:rPr lang="en-US" i="1" dirty="0" smtClean="0"/>
              <a:t>threading</a:t>
            </a:r>
            <a:r>
              <a:rPr lang="en-US" dirty="0" smtClean="0"/>
              <a:t> module exposes all the methods of the </a:t>
            </a:r>
            <a:r>
              <a:rPr lang="en-US" i="1" dirty="0" err="1" smtClean="0"/>
              <a:t>thread</a:t>
            </a:r>
            <a:r>
              <a:rPr lang="en-US" dirty="0" err="1" smtClean="0"/>
              <a:t>module</a:t>
            </a:r>
            <a:r>
              <a:rPr lang="en-US" dirty="0" smtClean="0"/>
              <a:t> and provides some additional methods −</a:t>
            </a:r>
          </a:p>
          <a:p>
            <a:pPr lvl="1"/>
            <a:r>
              <a:rPr lang="en-US" b="1" dirty="0" err="1" smtClean="0"/>
              <a:t>threading.activeCount</a:t>
            </a:r>
            <a:r>
              <a:rPr lang="en-US" b="1" dirty="0" smtClean="0"/>
              <a:t>()</a:t>
            </a:r>
            <a:r>
              <a:rPr lang="en-US" dirty="0" smtClean="0"/>
              <a:t> − Returns the number of thread objects that are active.</a:t>
            </a:r>
          </a:p>
          <a:p>
            <a:pPr lvl="1"/>
            <a:r>
              <a:rPr lang="en-US" b="1" dirty="0" err="1" smtClean="0"/>
              <a:t>threading.currentThread</a:t>
            </a:r>
            <a:r>
              <a:rPr lang="en-US" b="1" dirty="0" smtClean="0"/>
              <a:t>()</a:t>
            </a:r>
            <a:r>
              <a:rPr lang="en-US" dirty="0" smtClean="0"/>
              <a:t> − Returns the number of thread objects in the caller's thread control.</a:t>
            </a:r>
          </a:p>
          <a:p>
            <a:pPr lvl="1"/>
            <a:r>
              <a:rPr lang="en-US" b="1" dirty="0" err="1" smtClean="0"/>
              <a:t>threading.enumerate</a:t>
            </a:r>
            <a:r>
              <a:rPr lang="en-US" b="1" dirty="0" smtClean="0"/>
              <a:t>()</a:t>
            </a:r>
            <a:r>
              <a:rPr lang="en-US" dirty="0" smtClean="0"/>
              <a:t> − Returns a list of all thread objects that are currently active.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 class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i="1" dirty="0" smtClean="0"/>
              <a:t>Thread</a:t>
            </a:r>
            <a:r>
              <a:rPr lang="en-US" dirty="0" smtClean="0"/>
              <a:t> class Methods are as follows −</a:t>
            </a:r>
          </a:p>
          <a:p>
            <a:pPr lvl="1"/>
            <a:r>
              <a:rPr lang="en-US" b="1" dirty="0" smtClean="0"/>
              <a:t>run()</a:t>
            </a:r>
            <a:r>
              <a:rPr lang="en-US" dirty="0" smtClean="0"/>
              <a:t> − The run() method is the entry point for a thread.</a:t>
            </a:r>
          </a:p>
          <a:p>
            <a:pPr lvl="1"/>
            <a:r>
              <a:rPr lang="en-US" b="1" dirty="0" smtClean="0"/>
              <a:t>start()</a:t>
            </a:r>
            <a:r>
              <a:rPr lang="en-US" dirty="0" smtClean="0"/>
              <a:t> − The start() method starts a thread by calling the run method.</a:t>
            </a:r>
          </a:p>
          <a:p>
            <a:pPr lvl="1"/>
            <a:r>
              <a:rPr lang="en-US" b="1" dirty="0" smtClean="0"/>
              <a:t>join([time])</a:t>
            </a:r>
            <a:r>
              <a:rPr lang="en-US" dirty="0" smtClean="0"/>
              <a:t> − The join() waits for threads to terminate.</a:t>
            </a:r>
          </a:p>
          <a:p>
            <a:pPr lvl="1"/>
            <a:r>
              <a:rPr lang="en-US" b="1" dirty="0" err="1" smtClean="0"/>
              <a:t>isAlive</a:t>
            </a:r>
            <a:r>
              <a:rPr lang="en-US" b="1" dirty="0" smtClean="0"/>
              <a:t>()</a:t>
            </a:r>
            <a:r>
              <a:rPr lang="en-US" dirty="0" smtClean="0"/>
              <a:t> − The </a:t>
            </a:r>
            <a:r>
              <a:rPr lang="en-US" dirty="0" err="1" smtClean="0"/>
              <a:t>isAlive</a:t>
            </a:r>
            <a:r>
              <a:rPr lang="en-US" dirty="0" smtClean="0"/>
              <a:t>() method checks whether a thread is still executing.</a:t>
            </a:r>
          </a:p>
          <a:p>
            <a:pPr lvl="1"/>
            <a:r>
              <a:rPr lang="en-US" b="1" dirty="0" err="1" smtClean="0"/>
              <a:t>getName</a:t>
            </a:r>
            <a:r>
              <a:rPr lang="en-US" b="1" dirty="0" smtClean="0"/>
              <a:t>()</a:t>
            </a:r>
            <a:r>
              <a:rPr lang="en-US" dirty="0" smtClean="0"/>
              <a:t> − The </a:t>
            </a:r>
            <a:r>
              <a:rPr lang="en-US" dirty="0" err="1" smtClean="0"/>
              <a:t>getName</a:t>
            </a:r>
            <a:r>
              <a:rPr lang="en-US" dirty="0" smtClean="0"/>
              <a:t>() method returns the name of a thread.</a:t>
            </a:r>
          </a:p>
          <a:p>
            <a:pPr lvl="1"/>
            <a:r>
              <a:rPr lang="en-US" b="1" dirty="0" err="1" smtClean="0"/>
              <a:t>setName</a:t>
            </a:r>
            <a:r>
              <a:rPr lang="en-US" b="1" dirty="0" smtClean="0"/>
              <a:t>()</a:t>
            </a:r>
            <a:r>
              <a:rPr lang="en-US" dirty="0" smtClean="0"/>
              <a:t> − The </a:t>
            </a:r>
            <a:r>
              <a:rPr lang="en-US" dirty="0" err="1" smtClean="0"/>
              <a:t>setName</a:t>
            </a:r>
            <a:r>
              <a:rPr lang="en-US" dirty="0" smtClean="0"/>
              <a:t>() method sets the name of a thread.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1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2" dur="1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283</TotalTime>
  <Words>189</Words>
  <Application>Microsoft Office PowerPoint</Application>
  <PresentationFormat>On-screen Show (4:3)</PresentationFormat>
  <Paragraphs>47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Oriel</vt:lpstr>
      <vt:lpstr>Multithreading </vt:lpstr>
      <vt:lpstr>Objectives</vt:lpstr>
      <vt:lpstr>What is Multithreading </vt:lpstr>
      <vt:lpstr>Types of Threads</vt:lpstr>
      <vt:lpstr>Kernel Thread</vt:lpstr>
      <vt:lpstr>User thread</vt:lpstr>
      <vt:lpstr>Starting a New Thread</vt:lpstr>
      <vt:lpstr>The Threading Module</vt:lpstr>
      <vt:lpstr>Thread class Methods</vt:lpstr>
      <vt:lpstr>Synchronizing thread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Multithreading </dc:title>
  <dc:creator>Bhimsen</dc:creator>
  <cp:lastModifiedBy>Bhimsen</cp:lastModifiedBy>
  <cp:revision>7</cp:revision>
  <dcterms:created xsi:type="dcterms:W3CDTF">2006-08-16T00:00:00Z</dcterms:created>
  <dcterms:modified xsi:type="dcterms:W3CDTF">2019-02-04T07:50:02Z</dcterms:modified>
</cp:coreProperties>
</file>