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is a special member of the class</a:t>
            </a:r>
          </a:p>
          <a:p>
            <a:r>
              <a:rPr lang="en-US" dirty="0" smtClean="0"/>
              <a:t>This will be initialized at the time of creation of class object</a:t>
            </a:r>
          </a:p>
          <a:p>
            <a:r>
              <a:rPr lang="en-US" dirty="0" smtClean="0"/>
              <a:t>In Python constructor is define with the signature as __</a:t>
            </a:r>
            <a:r>
              <a:rPr lang="en-US" dirty="0" err="1" smtClean="0"/>
              <a:t>init</a:t>
            </a:r>
            <a:r>
              <a:rPr lang="en-US" dirty="0" smtClean="0"/>
              <a:t>__(self) or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De-allocation of memory of the class is done by destructor.</a:t>
            </a:r>
          </a:p>
          <a:p>
            <a:r>
              <a:rPr lang="en-US" dirty="0" smtClean="0"/>
              <a:t>In python it is </a:t>
            </a:r>
            <a:r>
              <a:rPr lang="en-US" smtClean="0"/>
              <a:t>represented with method as __del__(self)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OOP</a:t>
            </a:r>
          </a:p>
          <a:p>
            <a:r>
              <a:rPr lang="en-US" dirty="0" smtClean="0"/>
              <a:t>Class Handling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Blue-print of an application.</a:t>
            </a:r>
          </a:p>
          <a:p>
            <a:r>
              <a:rPr lang="en-US" dirty="0" smtClean="0"/>
              <a:t>This can be even be called as logical representation of an entity or thing.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</a:t>
            </a:r>
            <a:endParaRPr lang="en-US" dirty="0"/>
          </a:p>
        </p:txBody>
      </p:sp>
      <p:pic>
        <p:nvPicPr>
          <p:cNvPr id="4" name="Picture 3" descr="7613_house_mf_plan_blueprin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581399"/>
            <a:ext cx="4953000" cy="281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2895238" cy="3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600200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 is an instance of the class.</a:t>
            </a:r>
          </a:p>
          <a:p>
            <a:r>
              <a:rPr lang="en-US" sz="2800" dirty="0" smtClean="0"/>
              <a:t>It has it’s identification,</a:t>
            </a:r>
          </a:p>
          <a:p>
            <a:r>
              <a:rPr lang="en-US" sz="2800" dirty="0" smtClean="0"/>
              <a:t>State and behavior.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wrapper model, resource wrapped by it’s wrapper.</a:t>
            </a:r>
          </a:p>
          <a:p>
            <a:r>
              <a:rPr lang="en-US" dirty="0" smtClean="0"/>
              <a:t>This will hide all it’s properties.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reveal the necessary properties by avoiding hidden features.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create new resource by acquiring properties from  it’s parent.</a:t>
            </a:r>
          </a:p>
          <a:p>
            <a:endParaRPr lang="en-US" dirty="0" smtClean="0"/>
          </a:p>
          <a:p>
            <a:r>
              <a:rPr lang="en-US" dirty="0" smtClean="0"/>
              <a:t>Only common properties of parent can be shared with child.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This can be called as molding of functionality as per requirement.</a:t>
            </a:r>
          </a:p>
          <a:p>
            <a:r>
              <a:rPr lang="en-US" dirty="0" smtClean="0"/>
              <a:t>This is of two types:</a:t>
            </a:r>
          </a:p>
          <a:p>
            <a:pPr lvl="1"/>
            <a:r>
              <a:rPr lang="en-US" dirty="0" smtClean="0"/>
              <a:t>Overload (python will not </a:t>
            </a:r>
            <a:r>
              <a:rPr lang="en-US" smtClean="0"/>
              <a:t>support overload)</a:t>
            </a:r>
            <a:endParaRPr lang="en-US" dirty="0"/>
          </a:p>
          <a:p>
            <a:pPr lvl="1"/>
            <a:r>
              <a:rPr lang="en-US" dirty="0" smtClean="0"/>
              <a:t>Override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220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Python </vt:lpstr>
      <vt:lpstr>Objectives</vt:lpstr>
      <vt:lpstr>Features of OOP</vt:lpstr>
      <vt:lpstr>What is a class</vt:lpstr>
      <vt:lpstr>What is an Object</vt:lpstr>
      <vt:lpstr>Encapsulation</vt:lpstr>
      <vt:lpstr>Abstraction</vt:lpstr>
      <vt:lpstr>Inheritance</vt:lpstr>
      <vt:lpstr>Polymorphism</vt:lpstr>
      <vt:lpstr>Constructor</vt:lpstr>
      <vt:lpstr>Destructor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Bhimsen</dc:creator>
  <cp:lastModifiedBy>Bhimsen</cp:lastModifiedBy>
  <cp:revision>6</cp:revision>
  <dcterms:created xsi:type="dcterms:W3CDTF">2006-08-16T00:00:00Z</dcterms:created>
  <dcterms:modified xsi:type="dcterms:W3CDTF">2019-06-20T09:59:50Z</dcterms:modified>
</cp:coreProperties>
</file>