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Operators, Conditional flow and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 while expression: </a:t>
            </a:r>
          </a:p>
          <a:p>
            <a:pPr lvl="1">
              <a:buNone/>
            </a:pPr>
            <a:r>
              <a:rPr lang="en-US" dirty="0" smtClean="0"/>
              <a:t>      statement(s)</a:t>
            </a:r>
          </a:p>
          <a:p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iterating_var</a:t>
            </a:r>
            <a:r>
              <a:rPr lang="en-US" dirty="0" smtClean="0"/>
              <a:t> in sequence: </a:t>
            </a:r>
          </a:p>
          <a:p>
            <a:pPr lvl="1">
              <a:buNone/>
            </a:pPr>
            <a:r>
              <a:rPr lang="en-US" dirty="0" smtClean="0"/>
              <a:t>      statements(s)</a:t>
            </a:r>
          </a:p>
          <a:p>
            <a:r>
              <a:rPr lang="en-US" dirty="0" smtClean="0"/>
              <a:t>Nested Loop</a:t>
            </a:r>
          </a:p>
          <a:p>
            <a:pPr lvl="1"/>
            <a:r>
              <a:rPr lang="en-US" dirty="0" smtClean="0"/>
              <a:t>loop inside another loop.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Python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language supports the following types of operators.</a:t>
            </a:r>
          </a:p>
          <a:p>
            <a:pPr lvl="1"/>
            <a:r>
              <a:rPr lang="en-US" dirty="0" smtClean="0"/>
              <a:t>Arithmetic Operators</a:t>
            </a:r>
          </a:p>
          <a:p>
            <a:pPr lvl="1"/>
            <a:r>
              <a:rPr lang="en-US" dirty="0" smtClean="0"/>
              <a:t>Comparison (Relational) Operators</a:t>
            </a:r>
          </a:p>
          <a:p>
            <a:pPr lvl="1"/>
            <a:r>
              <a:rPr lang="en-US" dirty="0" smtClean="0"/>
              <a:t>Assignment Operators</a:t>
            </a:r>
          </a:p>
          <a:p>
            <a:pPr lvl="1"/>
            <a:r>
              <a:rPr lang="en-US" dirty="0" smtClean="0"/>
              <a:t>Logical Operators</a:t>
            </a:r>
          </a:p>
          <a:p>
            <a:pPr lvl="1"/>
            <a:r>
              <a:rPr lang="en-US" dirty="0" smtClean="0"/>
              <a:t>Membership Operators</a:t>
            </a:r>
          </a:p>
          <a:p>
            <a:pPr lvl="1"/>
            <a:r>
              <a:rPr lang="en-US" dirty="0" smtClean="0"/>
              <a:t>Identity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7467600" cy="715962"/>
          </a:xfrm>
        </p:spPr>
        <p:txBody>
          <a:bodyPr/>
          <a:lstStyle/>
          <a:p>
            <a:r>
              <a:rPr lang="en-US" dirty="0" smtClean="0"/>
              <a:t>Arithmetical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0" y="9144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5720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+ 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Adds values on either side of the operator.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a + b = 30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Subtracts right hand operand from left hand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a – b = -10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Multiplies values on either side of the 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a * b = 200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Divides left hand operand by right hand operand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b / a = 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Divides left hand operand by right hand operand and returns remainder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b % a = 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Performs exponential (power) calculation on operators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a**b =10 to the power 20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//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Floor Division - The division of operands where the result is the quotient in which the digits after the decimal point are removed. 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9//2 = 4 and 9.0//2.0 = 4.0, -11//3 = -4, -11.0//3 = -4.0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are </a:t>
            </a:r>
            <a:r>
              <a:rPr lang="en-US" dirty="0" err="1" smtClean="0"/>
              <a:t>comparision</a:t>
            </a:r>
            <a:r>
              <a:rPr lang="en-US" dirty="0" smtClean="0"/>
              <a:t> operators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==, &gt;, &gt;=, &lt;, &lt;= , !=, &lt;&gt;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</a:p>
          <a:p>
            <a:r>
              <a:rPr lang="en-US" dirty="0" smtClean="0"/>
              <a:t>+=, -=, *=, /=, %=, **=, </a:t>
            </a:r>
            <a:r>
              <a:rPr lang="en-US" dirty="0" smtClean="0"/>
              <a:t>//=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and</a:t>
            </a:r>
          </a:p>
          <a:p>
            <a:r>
              <a:rPr lang="en-US" dirty="0" smtClean="0"/>
              <a:t> or</a:t>
            </a:r>
          </a:p>
          <a:p>
            <a:r>
              <a:rPr lang="en-US" dirty="0" smtClean="0"/>
              <a:t> not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8800"/>
          <a:ext cx="7620001" cy="2926080"/>
        </p:xfrm>
        <a:graphic>
          <a:graphicData uri="http://schemas.openxmlformats.org/drawingml/2006/table">
            <a:tbl>
              <a:tblPr/>
              <a:tblGrid>
                <a:gridCol w="1668934"/>
                <a:gridCol w="2903066"/>
                <a:gridCol w="3048001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in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Evaluates to true if it finds a variable in the specified sequence and false otherwise.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dirty="0"/>
                        <a:t>x in y, here in results in a 1 if x is a member of sequence y.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not in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Evaluates to true if it does not finds a variable in the specified sequence and false otherwise.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x not in y, here not in results in a 1 if x is not a member of sequence 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19198" y="1600200"/>
          <a:ext cx="7239001" cy="4525963"/>
        </p:xfrm>
        <a:graphic>
          <a:graphicData uri="http://schemas.openxmlformats.org/drawingml/2006/table">
            <a:tbl>
              <a:tblPr/>
              <a:tblGrid>
                <a:gridCol w="1262617"/>
                <a:gridCol w="3535325"/>
                <a:gridCol w="2441059"/>
              </a:tblGrid>
              <a:tr h="3856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/>
                        <a:t>Operator</a:t>
                      </a:r>
                    </a:p>
                  </a:txBody>
                  <a:tcPr marL="14179" marR="14179" marT="14179" marB="141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/>
                        <a:t>Description</a:t>
                      </a:r>
                    </a:p>
                  </a:txBody>
                  <a:tcPr marL="14179" marR="14179" marT="14179" marB="141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/>
                        <a:t>Example</a:t>
                      </a:r>
                    </a:p>
                  </a:txBody>
                  <a:tcPr marL="14179" marR="14179" marT="14179" marB="141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7638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is</a:t>
                      </a:r>
                    </a:p>
                  </a:txBody>
                  <a:tcPr marL="14179" marR="14179" marT="14179" marB="141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Evaluates to true if the variables on either side of the operator point to the same object and false otherwise.</a:t>
                      </a:r>
                    </a:p>
                  </a:txBody>
                  <a:tcPr marL="14179" marR="14179" marT="14179" marB="141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/>
                        <a:t>x is y, here </a:t>
                      </a:r>
                      <a:r>
                        <a:rPr lang="en-US" sz="2000" b="1"/>
                        <a:t>is</a:t>
                      </a:r>
                      <a:r>
                        <a:rPr lang="en-US" sz="2000"/>
                        <a:t> results in 1 if id(x) equals id(y).</a:t>
                      </a:r>
                    </a:p>
                  </a:txBody>
                  <a:tcPr marL="14179" marR="14179" marT="14179" marB="141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6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/>
                        <a:t>is not</a:t>
                      </a:r>
                    </a:p>
                  </a:txBody>
                  <a:tcPr marL="14179" marR="14179" marT="14179" marB="141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/>
                        <a:t>Evaluates to false if the variables on either side of the operator point to the same object and true otherwise.</a:t>
                      </a:r>
                    </a:p>
                  </a:txBody>
                  <a:tcPr marL="14179" marR="14179" marT="14179" marB="141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/>
                        <a:t>x is not y, here </a:t>
                      </a:r>
                      <a:r>
                        <a:rPr lang="en-US" sz="2000" b="1" dirty="0"/>
                        <a:t>is not</a:t>
                      </a:r>
                      <a:r>
                        <a:rPr lang="en-US" sz="2000" dirty="0"/>
                        <a:t> results in 1 if id(x) is not equal to id(y).</a:t>
                      </a:r>
                    </a:p>
                  </a:txBody>
                  <a:tcPr marL="14179" marR="14179" marT="14179" marB="141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if condition</a:t>
            </a:r>
          </a:p>
          <a:p>
            <a:pPr lvl="1"/>
            <a:r>
              <a:rPr lang="en-US" dirty="0" smtClean="0"/>
              <a:t> if expression: 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statement(s)</a:t>
            </a:r>
          </a:p>
          <a:p>
            <a:r>
              <a:rPr lang="en-US" dirty="0" smtClean="0"/>
              <a:t>If and Else condition</a:t>
            </a:r>
          </a:p>
          <a:p>
            <a:pPr lvl="1"/>
            <a:r>
              <a:rPr lang="en-US" dirty="0" smtClean="0"/>
              <a:t> if expression: 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statement(s) </a:t>
            </a:r>
          </a:p>
          <a:p>
            <a:pPr lvl="1">
              <a:buNone/>
            </a:pPr>
            <a:r>
              <a:rPr lang="en-US" dirty="0" smtClean="0"/>
              <a:t>    else: 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     statement(s)</a:t>
            </a:r>
          </a:p>
          <a:p>
            <a:r>
              <a:rPr lang="en-US" dirty="0" smtClean="0"/>
              <a:t>Nested If</a:t>
            </a:r>
          </a:p>
          <a:p>
            <a:pPr lvl="1"/>
            <a:r>
              <a:rPr lang="en-US" dirty="0" smtClean="0"/>
              <a:t>if expression1: </a:t>
            </a:r>
          </a:p>
          <a:p>
            <a:pPr marL="365760" lvl="1" indent="0">
              <a:buNone/>
            </a:pPr>
            <a:r>
              <a:rPr lang="en-US" smtClean="0"/>
              <a:t>          </a:t>
            </a:r>
            <a:r>
              <a:rPr lang="en-US" dirty="0" smtClean="0"/>
              <a:t>statement(s) </a:t>
            </a:r>
          </a:p>
          <a:p>
            <a:pPr lvl="2">
              <a:buNone/>
            </a:pPr>
            <a:r>
              <a:rPr lang="en-US" dirty="0" smtClean="0"/>
              <a:t>      if expression2: 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 smtClean="0"/>
              <a:t>         statement(s) </a:t>
            </a:r>
          </a:p>
          <a:p>
            <a:pPr lvl="2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elif</a:t>
            </a:r>
            <a:r>
              <a:rPr lang="en-US" dirty="0" smtClean="0"/>
              <a:t> expression3: 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 smtClean="0"/>
              <a:t>            statement(s) </a:t>
            </a:r>
          </a:p>
          <a:p>
            <a:pPr lvl="2">
              <a:buNone/>
            </a:pPr>
            <a:r>
              <a:rPr lang="en-US" dirty="0" smtClean="0"/>
              <a:t>else: statement(s)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492</TotalTime>
  <Words>446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Python</vt:lpstr>
      <vt:lpstr>What are Python operators</vt:lpstr>
      <vt:lpstr>Arithmetical Operator</vt:lpstr>
      <vt:lpstr>Comparision Operator</vt:lpstr>
      <vt:lpstr>Assignment Operators</vt:lpstr>
      <vt:lpstr>Logical Operators</vt:lpstr>
      <vt:lpstr>Membership Operator</vt:lpstr>
      <vt:lpstr>Identity Operator</vt:lpstr>
      <vt:lpstr>Decision making</vt:lpstr>
      <vt:lpstr>Loops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Bhimsen</dc:creator>
  <cp:lastModifiedBy>Bhimsen</cp:lastModifiedBy>
  <cp:revision>12</cp:revision>
  <dcterms:created xsi:type="dcterms:W3CDTF">2006-08-16T00:00:00Z</dcterms:created>
  <dcterms:modified xsi:type="dcterms:W3CDTF">2019-07-06T10:37:19Z</dcterms:modified>
</cp:coreProperties>
</file>