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70866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/>
                        <a:t>Sr.No</a:t>
                      </a:r>
                      <a:r>
                        <a:rPr lang="en-US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Example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ruby?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"rub" or "ruby": the y is optional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ruby*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"rub" plus 0 or more ys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ruby+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"rub" plus 1 or more ys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\d{3}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exactly 3 digits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\d{3,}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3 or more digits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\d{3,5}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Match 3, 4, or 5 digits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 is the sequence of characters, that serves the purpose of validating input values.</a:t>
            </a:r>
          </a:p>
          <a:p>
            <a:r>
              <a:rPr lang="en-US" dirty="0" smtClean="0"/>
              <a:t>Regular Expression used to design pattern for the validation.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functions used for regular Expression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match()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function attempts to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with optional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search()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5141913" algn="l"/>
                        </a:tabLs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function searches for first occurrence of RE 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within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with optional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sub()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replaces all occurrences of the 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with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substituting all occurrences unless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provided.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92162"/>
          </a:xfrm>
        </p:spPr>
        <p:txBody>
          <a:bodyPr/>
          <a:lstStyle/>
          <a:p>
            <a:r>
              <a:rPr lang="en-US" dirty="0" smtClean="0"/>
              <a:t>Regular Expression modifier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4676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/>
                        <a:t>Sr.No</a:t>
                      </a:r>
                      <a:r>
                        <a:rPr lang="en-US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Modifier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</a:rPr>
                        <a:t>re.I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 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Performs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case-insensitive matching.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</a:rPr>
                        <a:t>re.L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 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Interprets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words according to the current locale. This interpretation affects the alphabetic group (\w and \W), as well as word boundary behavior(\b and \B).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</a:rPr>
                        <a:t>re.M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Makes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$ match the end of a line (not just the end of the string) and makes ^ match the start of any line (not just the start of the string).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</a:rPr>
                        <a:t>re.S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: 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Makes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period (dot) match any character, including a newline.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</a:rPr>
                        <a:t>re.U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: 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Interprets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letters according to the Unicode character set. This flag affects the behavior of \w, \W, \b, \B.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</a:rPr>
                        <a:t>re.X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 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Permits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"cuter" regular expression syntax. It ignores whitespace (except inside a set [] or when escaped by a backslash) and treats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unescaped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# as a comment marker.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Patterns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7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1628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313131"/>
                          </a:solidFill>
                          <a:latin typeface="+mn-lt"/>
                          <a:ea typeface="Times New Roman"/>
                          <a:cs typeface="Calibri"/>
                        </a:rPr>
                        <a:t>Pattern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313131"/>
                          </a:solidFill>
                          <a:latin typeface="+mn-lt"/>
                          <a:ea typeface="Times New Roman"/>
                          <a:cs typeface="Calibri"/>
                        </a:rPr>
                        <a:t>Description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^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Matches beginning of line.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$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Matches end of line.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Matches any single character except newline. Using m option allows it to match newline as well.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[...]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Matches any single character in brackets.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[^...]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Matches any single character not in brackets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re*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Matches 0 or more occurrences of preceding expression.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re+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Matches 1 or more occurrence of preceding expression.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re?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Matches 0 or 1 occurrence of preceding expression.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re{ n}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Matches exactly n number of occurrences of preceding expression.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re{ n,}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Matches n or more occurrences of preceding expression.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re{ n, m}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Matches at least n and at most m occurrences of preceding expression.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Patterns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70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a| 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either a or b.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(re)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Groups regular expressions and remembers matched text.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(?imx)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Temporarily toggles on i, m, or x options within a regular expression. If in parentheses, only that area is affected.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(?-imx)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Temporarily toggles off i, m, or x options within a regular expression. If in parentheses, only that area is affected.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(?: re)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Groups regular expressions without remembering matched text.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(?imx: re)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Temporarily toggles on i, m, or x options within parentheses.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(?-imx: re)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Temporarily toggles off i, m, or x options within parentheses.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(?#...)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Comment.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(?= re)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Specifies position using a pattern. Doesn't have a range.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(?! re)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Specifies position using pattern negation. Doesn't have a range.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(?&gt; re)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independent pattern without backtracking.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Patterns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85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\w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word characters.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\W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nonword characters.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whitespace. Equivalent to [\t\n\r\f].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nonwhitespace.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digits. Equivalent to [0-9].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nondigits.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beginning of string.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\Z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end of string. If a newline exists, it matches just before newline.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\z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end of string.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point where last match finished.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backspace (0x08) when inside brackets.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Pattern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95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non-word boundaries.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\n, \t, etc.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newlines, carriage returns, tabs, etc.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\1...\9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nth grouped sub expression.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370840"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\10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Calibri"/>
                        </a:rPr>
                        <a:t>Matches nth grouped sub expression if it matched already. Otherwise refers to the octal representation of a character code.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On-screen Show (4:3)</PresentationFormat>
  <Paragraphs>136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Regular Expressions</vt:lpstr>
      <vt:lpstr>Slide 2</vt:lpstr>
      <vt:lpstr>What is regular Expression</vt:lpstr>
      <vt:lpstr>Types of functions used for regular Expression</vt:lpstr>
      <vt:lpstr>Regular Expression modifier</vt:lpstr>
      <vt:lpstr>Regular Expression Patterns</vt:lpstr>
      <vt:lpstr>Regular Expression Patterns</vt:lpstr>
      <vt:lpstr>Regular Expression Patterns</vt:lpstr>
      <vt:lpstr>Regular Expression Pattern</vt:lpstr>
      <vt:lpstr>Repetition Classes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Bhimsen</dc:creator>
  <cp:lastModifiedBy>Bhimsen</cp:lastModifiedBy>
  <cp:revision>1</cp:revision>
  <dcterms:created xsi:type="dcterms:W3CDTF">2006-08-16T00:00:00Z</dcterms:created>
  <dcterms:modified xsi:type="dcterms:W3CDTF">2018-08-23T11:29:05Z</dcterms:modified>
</cp:coreProperties>
</file>