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  <p:sldId id="273" r:id="rId18"/>
    <p:sldId id="277" r:id="rId19"/>
    <p:sldId id="274" r:id="rId20"/>
    <p:sldId id="278" r:id="rId21"/>
    <p:sldId id="280" r:id="rId22"/>
    <p:sldId id="279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User defined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default argument is an argument that assumes a default value if a value is not provided in the function call for that argument.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Default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  </a:t>
            </a:r>
            <a:r>
              <a:rPr lang="en-US" dirty="0" err="1" smtClean="0"/>
              <a:t>viewDetails</a:t>
            </a:r>
            <a:r>
              <a:rPr lang="en-US" dirty="0" smtClean="0"/>
              <a:t>( name, age=25 ): </a:t>
            </a:r>
          </a:p>
          <a:p>
            <a:pPr>
              <a:buNone/>
            </a:pPr>
            <a:r>
              <a:rPr lang="en-US" dirty="0" smtClean="0"/>
              <a:t>#This prints a passed info into this function</a:t>
            </a:r>
          </a:p>
          <a:p>
            <a:pPr>
              <a:buNone/>
            </a:pPr>
            <a:r>
              <a:rPr lang="en-US" dirty="0" smtClean="0"/>
              <a:t>print ("Name: ", name) </a:t>
            </a:r>
          </a:p>
          <a:p>
            <a:pPr>
              <a:buNone/>
            </a:pPr>
            <a:r>
              <a:rPr lang="en-US" dirty="0" smtClean="0"/>
              <a:t>print ("Age ", age) </a:t>
            </a:r>
          </a:p>
          <a:p>
            <a:pPr>
              <a:buNone/>
            </a:pPr>
            <a:r>
              <a:rPr lang="en-US" dirty="0" smtClean="0"/>
              <a:t>return </a:t>
            </a:r>
          </a:p>
          <a:p>
            <a:pPr>
              <a:buNone/>
            </a:pPr>
            <a:r>
              <a:rPr lang="en-US" dirty="0" smtClean="0"/>
              <a:t># Now you can call function as follows </a:t>
            </a:r>
          </a:p>
          <a:p>
            <a:pPr>
              <a:buNone/>
            </a:pPr>
            <a:r>
              <a:rPr lang="en-US" dirty="0" err="1" smtClean="0"/>
              <a:t>viewDetails</a:t>
            </a:r>
            <a:r>
              <a:rPr lang="en-US" dirty="0" smtClean="0"/>
              <a:t>(name=“</a:t>
            </a:r>
            <a:r>
              <a:rPr lang="en-US" dirty="0" err="1" smtClean="0"/>
              <a:t>raju</a:t>
            </a:r>
            <a:r>
              <a:rPr lang="en-US" dirty="0" smtClean="0"/>
              <a:t>”, age=32)</a:t>
            </a:r>
          </a:p>
          <a:p>
            <a:pPr>
              <a:buNone/>
            </a:pPr>
            <a:r>
              <a:rPr lang="en-US" dirty="0" err="1" smtClean="0"/>
              <a:t>viewDetails</a:t>
            </a:r>
            <a:r>
              <a:rPr lang="en-US" dirty="0" smtClean="0"/>
              <a:t>(name=“</a:t>
            </a:r>
            <a:r>
              <a:rPr lang="en-US" dirty="0" err="1" smtClean="0"/>
              <a:t>Hari</a:t>
            </a:r>
            <a:r>
              <a:rPr lang="en-US" dirty="0" smtClean="0"/>
              <a:t>”)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Variable-length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may need to process a function for more arguments than you specified while defining the function. </a:t>
            </a:r>
          </a:p>
          <a:p>
            <a:r>
              <a:rPr lang="en-US" dirty="0" smtClean="0"/>
              <a:t>These arguments are called </a:t>
            </a:r>
            <a:r>
              <a:rPr lang="en-US" i="1" dirty="0" smtClean="0"/>
              <a:t>variable-length </a:t>
            </a:r>
            <a:r>
              <a:rPr lang="en-US" dirty="0" smtClean="0"/>
              <a:t>arguments and are not named in the function definition, unlike required and default arguments.</a:t>
            </a:r>
          </a:p>
          <a:p>
            <a:r>
              <a:rPr lang="en-US" dirty="0" smtClean="0"/>
              <a:t>An asterisk (*) is placed before the variable name that holds the values of all non-keyword variable arguments.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viewMyData</a:t>
            </a:r>
            <a:r>
              <a:rPr lang="en-US" dirty="0" smtClean="0"/>
              <a:t>( arg1, *</a:t>
            </a:r>
            <a:r>
              <a:rPr lang="en-US" dirty="0" err="1" smtClean="0"/>
              <a:t>vartuple</a:t>
            </a:r>
            <a:r>
              <a:rPr lang="en-US" dirty="0" smtClean="0"/>
              <a:t> ): </a:t>
            </a:r>
          </a:p>
          <a:p>
            <a:pPr>
              <a:buNone/>
            </a:pPr>
            <a:r>
              <a:rPr lang="en-US" dirty="0" smtClean="0"/>
              <a:t># "This prints a variable passed arguments" </a:t>
            </a:r>
          </a:p>
          <a:p>
            <a:pPr>
              <a:buNone/>
            </a:pPr>
            <a:r>
              <a:rPr lang="en-US" dirty="0" smtClean="0"/>
              <a:t>print ("Output is: ") </a:t>
            </a:r>
          </a:p>
          <a:p>
            <a:pPr>
              <a:buNone/>
            </a:pPr>
            <a:r>
              <a:rPr lang="en-US" dirty="0" smtClean="0"/>
              <a:t>print (arg1) 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var</a:t>
            </a:r>
            <a:r>
              <a:rPr lang="en-US" dirty="0" smtClean="0"/>
              <a:t> in </a:t>
            </a:r>
            <a:r>
              <a:rPr lang="en-US" dirty="0" err="1" smtClean="0"/>
              <a:t>vartuple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      print (</a:t>
            </a:r>
            <a:r>
              <a:rPr lang="en-US" dirty="0" err="1" smtClean="0"/>
              <a:t>var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return </a:t>
            </a:r>
          </a:p>
          <a:p>
            <a:pPr>
              <a:buNone/>
            </a:pPr>
            <a:r>
              <a:rPr lang="en-US" dirty="0" smtClean="0"/>
              <a:t># Now you can call  function as follows</a:t>
            </a:r>
          </a:p>
          <a:p>
            <a:pPr>
              <a:buNone/>
            </a:pPr>
            <a:r>
              <a:rPr lang="en-US" dirty="0" err="1" smtClean="0"/>
              <a:t>viewMyData</a:t>
            </a:r>
            <a:r>
              <a:rPr lang="en-US" dirty="0" smtClean="0"/>
              <a:t>( 10 ) </a:t>
            </a:r>
          </a:p>
          <a:p>
            <a:pPr>
              <a:buNone/>
            </a:pPr>
            <a:r>
              <a:rPr lang="en-US" dirty="0" err="1" smtClean="0"/>
              <a:t>viewMyData</a:t>
            </a:r>
            <a:r>
              <a:rPr lang="en-US" dirty="0" smtClean="0"/>
              <a:t>( 70, 60, 50 )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Lambda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Lambda usage used for short hand expression building in application.</a:t>
            </a:r>
          </a:p>
          <a:p>
            <a:r>
              <a:rPr lang="en-US" dirty="0" smtClean="0"/>
              <a:t>The power of lambda is better shown when you use them as an anonymous function inside another function.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    def </a:t>
            </a:r>
            <a:r>
              <a:rPr lang="en-US" dirty="0" err="1" smtClean="0"/>
              <a:t>myfunc</a:t>
            </a:r>
            <a:r>
              <a:rPr lang="en-US" dirty="0" smtClean="0"/>
              <a:t>(n):</a:t>
            </a:r>
            <a:br>
              <a:rPr lang="en-US" dirty="0" smtClean="0"/>
            </a:br>
            <a:r>
              <a:rPr lang="en-US" dirty="0" smtClean="0"/>
              <a:t>  return lambda a : a * 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mydoubler</a:t>
            </a:r>
            <a:r>
              <a:rPr lang="en-US" dirty="0" smtClean="0"/>
              <a:t> = </a:t>
            </a:r>
            <a:r>
              <a:rPr lang="en-US" dirty="0" err="1" smtClean="0"/>
              <a:t>myfunc</a:t>
            </a:r>
            <a:r>
              <a:rPr lang="en-US" dirty="0" smtClean="0"/>
              <a:t>(2)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mydoubler</a:t>
            </a:r>
            <a:r>
              <a:rPr lang="en-US" dirty="0" smtClean="0"/>
              <a:t>(11))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Lambda</a:t>
            </a:r>
            <a:r>
              <a:rPr lang="en-US" dirty="0" smtClean="0"/>
              <a:t> 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Lambda functions have their own local namespace and cannot access variables other than those in their parameter list and those in the global namespace.</a:t>
            </a:r>
          </a:p>
          <a:p>
            <a:r>
              <a:rPr lang="en-US" dirty="0" smtClean="0"/>
              <a:t>Lambda forms can take any number of arguments but return just one value in the form of an expression. </a:t>
            </a:r>
          </a:p>
          <a:p>
            <a:r>
              <a:rPr lang="en-US" dirty="0" smtClean="0"/>
              <a:t>They cannot contain commands or multiple expressions.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sum = lambda arg1, arg2: arg1 + arg2 </a:t>
            </a:r>
          </a:p>
          <a:p>
            <a:pPr>
              <a:buNone/>
            </a:pPr>
            <a:r>
              <a:rPr lang="en-US" dirty="0" smtClean="0"/>
              <a:t># Now you can call sum as a function </a:t>
            </a:r>
          </a:p>
          <a:p>
            <a:pPr>
              <a:buNone/>
            </a:pPr>
            <a:r>
              <a:rPr lang="en-US" dirty="0" smtClean="0"/>
              <a:t>   print ("Value of total : ", sum( 10, 20 )) </a:t>
            </a:r>
          </a:p>
          <a:p>
            <a:pPr>
              <a:buNone/>
            </a:pPr>
            <a:r>
              <a:rPr lang="en-US" dirty="0" smtClean="0"/>
              <a:t>   print ("Value of total : ", sum( 20, 20 ))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We can  </a:t>
            </a:r>
            <a:r>
              <a:rPr lang="en-US" dirty="0" smtClean="0"/>
              <a:t>call the following </a:t>
            </a:r>
            <a:r>
              <a:rPr lang="en-US" smtClean="0"/>
              <a:t>methods  for  </a:t>
            </a:r>
            <a:r>
              <a:rPr lang="en-US" dirty="0" smtClean="0"/>
              <a:t>lambda operators</a:t>
            </a:r>
          </a:p>
          <a:p>
            <a:pPr lvl="1"/>
            <a:r>
              <a:rPr lang="en-US" dirty="0" smtClean="0"/>
              <a:t>map()</a:t>
            </a:r>
          </a:p>
          <a:p>
            <a:pPr lvl="1"/>
            <a:r>
              <a:rPr lang="en-US" dirty="0" smtClean="0"/>
              <a:t>reduce()</a:t>
            </a:r>
          </a:p>
          <a:p>
            <a:pPr lvl="1"/>
            <a:r>
              <a:rPr lang="en-US" dirty="0" smtClean="0"/>
              <a:t>filter()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Lambda:map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Lambda: map</a:t>
            </a:r>
            <a:r>
              <a:rPr lang="en-US" dirty="0"/>
              <a:t>() can be applied to more than one list.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lists have to have the same length. </a:t>
            </a:r>
            <a:endParaRPr lang="en-US" dirty="0" smtClean="0"/>
          </a:p>
          <a:p>
            <a:r>
              <a:rPr lang="en-US" dirty="0" smtClean="0"/>
              <a:t>map</a:t>
            </a:r>
            <a:r>
              <a:rPr lang="en-US" dirty="0"/>
              <a:t>() will apply its lambda function to the elements of the argument lists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49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Lambda:map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Syntax: map(</a:t>
            </a:r>
            <a:r>
              <a:rPr lang="en-US" dirty="0" err="1" smtClean="0"/>
              <a:t>func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r>
              <a:rPr lang="en-US" dirty="0" smtClean="0"/>
              <a:t>) function applies the function </a:t>
            </a:r>
            <a:r>
              <a:rPr lang="en-US" dirty="0" err="1" smtClean="0"/>
              <a:t>func</a:t>
            </a:r>
            <a:r>
              <a:rPr lang="en-US" dirty="0" smtClean="0"/>
              <a:t> to each of the elements in </a:t>
            </a:r>
            <a:r>
              <a:rPr lang="en-US" dirty="0" err="1" smtClean="0"/>
              <a:t>var</a:t>
            </a:r>
            <a:r>
              <a:rPr lang="en-US" dirty="0" smtClean="0"/>
              <a:t> and returns a new list.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Ex: </a:t>
            </a:r>
            <a:r>
              <a:rPr lang="en-US" dirty="0" err="1" smtClean="0"/>
              <a:t>lst</a:t>
            </a:r>
            <a:r>
              <a:rPr lang="en-US" dirty="0" smtClean="0"/>
              <a:t>=[10,20,30,40]</a:t>
            </a:r>
          </a:p>
          <a:p>
            <a:pPr>
              <a:buNone/>
            </a:pPr>
            <a:r>
              <a:rPr lang="en-US" dirty="0" smtClean="0"/>
              <a:t>          def </a:t>
            </a:r>
            <a:r>
              <a:rPr lang="en-US" dirty="0" err="1" smtClean="0"/>
              <a:t>eval</a:t>
            </a:r>
            <a:r>
              <a:rPr lang="en-US" dirty="0" smtClean="0"/>
              <a:t>(x):</a:t>
            </a:r>
          </a:p>
          <a:p>
            <a:pPr>
              <a:buNone/>
            </a:pPr>
            <a:r>
              <a:rPr lang="en-US" dirty="0" smtClean="0"/>
              <a:t>                return 2*x</a:t>
            </a:r>
          </a:p>
          <a:p>
            <a:pPr>
              <a:buNone/>
            </a:pPr>
            <a:r>
              <a:rPr lang="en-US" dirty="0" smtClean="0"/>
              <a:t>          b = map(</a:t>
            </a:r>
            <a:r>
              <a:rPr lang="en-US" dirty="0" err="1" smtClean="0"/>
              <a:t>eval,a</a:t>
            </a:r>
            <a:r>
              <a:rPr lang="en-US" dirty="0" smtClean="0"/>
              <a:t>) # b = [20, 40, 60, 80]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Alternatively, this could be calculated using an anonymous function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pt-BR" dirty="0" smtClean="0"/>
              <a:t>b = map(lambda x: 2*x, 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 definition in Python</a:t>
            </a:r>
          </a:p>
          <a:p>
            <a:r>
              <a:rPr lang="en-US" dirty="0" smtClean="0"/>
              <a:t>Function with Arguments</a:t>
            </a:r>
          </a:p>
          <a:p>
            <a:r>
              <a:rPr lang="en-US" dirty="0" smtClean="0"/>
              <a:t>Calling function</a:t>
            </a:r>
          </a:p>
          <a:p>
            <a:r>
              <a:rPr lang="en-US" dirty="0" smtClean="0"/>
              <a:t>Types of function </a:t>
            </a:r>
          </a:p>
          <a:p>
            <a:r>
              <a:rPr lang="en-US" dirty="0" smtClean="0"/>
              <a:t>Lambda usage in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Lambda:filter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function filter(function, list) offers an elegant way to filter out all the elements of a list, for which the function </a:t>
            </a:r>
            <a:r>
              <a:rPr lang="en-US" i="1" dirty="0" err="1"/>
              <a:t>function</a:t>
            </a:r>
            <a:r>
              <a:rPr lang="en-US" dirty="0"/>
              <a:t> returns True. 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 function </a:t>
            </a:r>
            <a:r>
              <a:rPr lang="en-US" dirty="0" smtClean="0"/>
              <a:t>filter(</a:t>
            </a:r>
            <a:r>
              <a:rPr lang="en-US" dirty="0" err="1" smtClean="0"/>
              <a:t>expr</a:t>
            </a:r>
            <a:r>
              <a:rPr lang="en-US" dirty="0" smtClean="0"/>
              <a:t> , list) </a:t>
            </a:r>
            <a:r>
              <a:rPr lang="en-US" dirty="0"/>
              <a:t>needs a function </a:t>
            </a:r>
            <a:r>
              <a:rPr lang="en-US" dirty="0" err="1" smtClean="0"/>
              <a:t>expr</a:t>
            </a:r>
            <a:r>
              <a:rPr lang="en-US" dirty="0" smtClean="0"/>
              <a:t> </a:t>
            </a:r>
            <a:r>
              <a:rPr lang="en-US" dirty="0"/>
              <a:t>as its first argument.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57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Lambda:Filter</a:t>
            </a:r>
            <a:r>
              <a:rPr lang="en-IN" dirty="0" smtClean="0"/>
              <a:t>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Syntax for Filter: </a:t>
            </a:r>
            <a:r>
              <a:rPr lang="en-IN" dirty="0"/>
              <a:t> </a:t>
            </a:r>
            <a:r>
              <a:rPr lang="en-IN" dirty="0" smtClean="0"/>
              <a:t>filter(</a:t>
            </a:r>
            <a:r>
              <a:rPr lang="en-IN" dirty="0" err="1" smtClean="0"/>
              <a:t>lambda_expression</a:t>
            </a:r>
            <a:r>
              <a:rPr lang="en-IN" dirty="0" smtClean="0"/>
              <a:t>, list)</a:t>
            </a:r>
          </a:p>
          <a:p>
            <a:pPr marL="0" indent="0">
              <a:buNone/>
            </a:pPr>
            <a:r>
              <a:rPr lang="en-IN" dirty="0" smtClean="0"/>
              <a:t>fib </a:t>
            </a:r>
            <a:r>
              <a:rPr lang="en-IN" dirty="0"/>
              <a:t>= [0,1,1,2,3,5,8,13,21,34,55] </a:t>
            </a:r>
          </a:p>
          <a:p>
            <a:pPr marL="0" indent="0">
              <a:buNone/>
            </a:pPr>
            <a:r>
              <a:rPr lang="en-IN" dirty="0" smtClean="0"/>
              <a:t>result </a:t>
            </a:r>
            <a:r>
              <a:rPr lang="en-IN" dirty="0"/>
              <a:t>= filter(lambda x: x % 2, fib) </a:t>
            </a:r>
          </a:p>
          <a:p>
            <a:pPr marL="0" indent="0">
              <a:buNone/>
            </a:pPr>
            <a:r>
              <a:rPr lang="en-IN" dirty="0" smtClean="0"/>
              <a:t>print (result)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7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Lambda:reduce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function reduce(</a:t>
            </a:r>
            <a:r>
              <a:rPr lang="en-US" dirty="0" err="1"/>
              <a:t>func</a:t>
            </a:r>
            <a:r>
              <a:rPr lang="en-US" dirty="0"/>
              <a:t>, </a:t>
            </a:r>
            <a:r>
              <a:rPr lang="en-US" dirty="0" err="1"/>
              <a:t>seq</a:t>
            </a:r>
            <a:r>
              <a:rPr lang="en-US" dirty="0"/>
              <a:t>) continually applies the function </a:t>
            </a:r>
            <a:r>
              <a:rPr lang="en-US" dirty="0" err="1"/>
              <a:t>func</a:t>
            </a:r>
            <a:r>
              <a:rPr lang="en-US" dirty="0"/>
              <a:t>() to the sequence seq.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returns a single value. </a:t>
            </a:r>
            <a:endParaRPr lang="en-US" dirty="0" smtClean="0"/>
          </a:p>
          <a:p>
            <a:r>
              <a:rPr lang="en-US" dirty="0" smtClean="0"/>
              <a:t>Ex: </a:t>
            </a:r>
            <a:r>
              <a:rPr lang="en-IN" dirty="0"/>
              <a:t>reduce(lambda </a:t>
            </a:r>
            <a:r>
              <a:rPr lang="en-IN" dirty="0" err="1"/>
              <a:t>x,y</a:t>
            </a:r>
            <a:r>
              <a:rPr lang="en-IN" dirty="0"/>
              <a:t>: </a:t>
            </a:r>
            <a:r>
              <a:rPr lang="en-IN" dirty="0" err="1"/>
              <a:t>x+y</a:t>
            </a:r>
            <a:r>
              <a:rPr lang="en-IN" dirty="0"/>
              <a:t>, [47,11,42,13])</a:t>
            </a:r>
          </a:p>
        </p:txBody>
      </p:sp>
      <p:pic>
        <p:nvPicPr>
          <p:cNvPr id="1026" name="Picture 2" descr="Veranschulichung von 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29000"/>
            <a:ext cx="5334000" cy="289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8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reduce(</a:t>
            </a:r>
            <a:r>
              <a:rPr lang="en-US" dirty="0" err="1" smtClean="0"/>
              <a:t>func</a:t>
            </a:r>
            <a:r>
              <a:rPr lang="en-US" dirty="0" smtClean="0"/>
              <a:t>, s) function collects information from a sequence and returns a single value.</a:t>
            </a:r>
          </a:p>
          <a:p>
            <a:pPr>
              <a:buNone/>
            </a:pPr>
            <a:r>
              <a:rPr lang="en-US" dirty="0" smtClean="0"/>
              <a:t>Ex:</a:t>
            </a:r>
          </a:p>
          <a:p>
            <a:pPr>
              <a:buNone/>
            </a:pPr>
            <a:r>
              <a:rPr lang="en-US" dirty="0" smtClean="0"/>
              <a:t>a=[1,2,3,4]</a:t>
            </a:r>
          </a:p>
          <a:p>
            <a:pPr>
              <a:buNone/>
            </a:pPr>
            <a:r>
              <a:rPr lang="en-US" dirty="0" smtClean="0"/>
              <a:t> def sum(</a:t>
            </a:r>
            <a:r>
              <a:rPr lang="en-US" dirty="0" err="1" smtClean="0"/>
              <a:t>x,y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       return </a:t>
            </a:r>
            <a:r>
              <a:rPr lang="en-US" dirty="0" err="1" smtClean="0"/>
              <a:t>x+y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 = reduce(sum, a) # b = (((1+2)+3)+4) =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define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Python user defined Function blocks begin with the keyword </a:t>
            </a:r>
            <a:r>
              <a:rPr lang="en-US" sz="1800" b="1" dirty="0" smtClean="0"/>
              <a:t>def</a:t>
            </a:r>
            <a:r>
              <a:rPr lang="en-US" sz="1800" dirty="0" smtClean="0"/>
              <a:t> followed by the function name and parentheses ( ( ) ).</a:t>
            </a:r>
          </a:p>
          <a:p>
            <a:pPr lvl="1">
              <a:buNone/>
            </a:pPr>
            <a:r>
              <a:rPr lang="en-US" sz="1600" dirty="0" smtClean="0"/>
              <a:t>Syntax: </a:t>
            </a:r>
          </a:p>
          <a:p>
            <a:pPr lvl="1">
              <a:buNone/>
            </a:pPr>
            <a:r>
              <a:rPr lang="en-US" sz="1600" b="1" dirty="0" smtClean="0"/>
              <a:t>def  </a:t>
            </a:r>
            <a:r>
              <a:rPr lang="en-US" sz="1600" b="1" dirty="0" err="1" smtClean="0"/>
              <a:t>functionname</a:t>
            </a:r>
            <a:r>
              <a:rPr lang="en-US" sz="1600" b="1" dirty="0" smtClean="0"/>
              <a:t>( parameters ):</a:t>
            </a:r>
          </a:p>
          <a:p>
            <a:pPr lvl="1">
              <a:buNone/>
            </a:pPr>
            <a:r>
              <a:rPr lang="en-US" sz="1600" b="1" dirty="0" smtClean="0"/>
              <a:t>     "</a:t>
            </a:r>
            <a:r>
              <a:rPr lang="en-US" sz="1600" b="1" dirty="0" err="1" smtClean="0"/>
              <a:t>function_docstring</a:t>
            </a:r>
            <a:r>
              <a:rPr lang="en-US" sz="1600" b="1" dirty="0" smtClean="0"/>
              <a:t>" </a:t>
            </a:r>
          </a:p>
          <a:p>
            <a:pPr lvl="1">
              <a:buNone/>
            </a:pPr>
            <a:r>
              <a:rPr lang="en-US" sz="1600" b="1" dirty="0" smtClean="0"/>
              <a:t>      </a:t>
            </a:r>
            <a:r>
              <a:rPr lang="en-US" sz="1600" b="1" dirty="0" err="1" smtClean="0"/>
              <a:t>function_suite</a:t>
            </a:r>
            <a:r>
              <a:rPr lang="en-US" sz="1600" b="1" dirty="0" smtClean="0"/>
              <a:t> </a:t>
            </a:r>
          </a:p>
          <a:p>
            <a:pPr lvl="1">
              <a:buNone/>
            </a:pPr>
            <a:r>
              <a:rPr lang="en-US" sz="1600" b="1" dirty="0" smtClean="0"/>
              <a:t>      return [expression]</a:t>
            </a:r>
          </a:p>
          <a:p>
            <a:r>
              <a:rPr lang="en-US" sz="1800" dirty="0" smtClean="0"/>
              <a:t>Any input parameters or arguments should be placed within these parentheses.</a:t>
            </a:r>
          </a:p>
          <a:p>
            <a:r>
              <a:rPr lang="en-US" sz="1800" dirty="0" smtClean="0"/>
              <a:t>code block within every function starts with a colon (:) and is indented.</a:t>
            </a:r>
          </a:p>
          <a:p>
            <a:r>
              <a:rPr lang="en-US" sz="1800" dirty="0" smtClean="0"/>
              <a:t>The statement return [expression] exits a function, optionally passing back an expression to the caller.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</a:t>
            </a:r>
            <a:r>
              <a:rPr lang="en-US" dirty="0" err="1" smtClean="0"/>
              <a:t>function:Exampe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 Function definition is here 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printme</a:t>
            </a:r>
            <a:r>
              <a:rPr lang="en-US" dirty="0" smtClean="0"/>
              <a:t>( </a:t>
            </a:r>
            <a:r>
              <a:rPr lang="en-US" dirty="0" err="1" smtClean="0"/>
              <a:t>str</a:t>
            </a:r>
            <a:r>
              <a:rPr lang="en-US" dirty="0" smtClean="0"/>
              <a:t> ): </a:t>
            </a:r>
          </a:p>
          <a:p>
            <a:pPr>
              <a:buNone/>
            </a:pPr>
            <a:r>
              <a:rPr lang="en-US" dirty="0" smtClean="0"/>
              <a:t>     "This prints a passed string into this function" </a:t>
            </a:r>
          </a:p>
          <a:p>
            <a:pPr>
              <a:buNone/>
            </a:pPr>
            <a:r>
              <a:rPr lang="en-US" dirty="0" smtClean="0"/>
              <a:t>       print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return;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Now you can call </a:t>
            </a:r>
            <a:r>
              <a:rPr lang="en-US" dirty="0" err="1" smtClean="0"/>
              <a:t>printme</a:t>
            </a:r>
            <a:r>
              <a:rPr lang="en-US" dirty="0" smtClean="0"/>
              <a:t> function </a:t>
            </a:r>
          </a:p>
          <a:p>
            <a:pPr>
              <a:buNone/>
            </a:pPr>
            <a:r>
              <a:rPr lang="en-US" dirty="0" err="1" smtClean="0"/>
              <a:t>printme</a:t>
            </a:r>
            <a:r>
              <a:rPr lang="en-US" dirty="0" smtClean="0"/>
              <a:t>("I'm first call to user defined function!") </a:t>
            </a:r>
          </a:p>
          <a:p>
            <a:pPr>
              <a:buNone/>
            </a:pPr>
            <a:r>
              <a:rPr lang="en-US" dirty="0" err="1" smtClean="0"/>
              <a:t>printme</a:t>
            </a:r>
            <a:r>
              <a:rPr lang="en-US" dirty="0" smtClean="0"/>
              <a:t>("Again second call to the same function")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function of user defined can be called in python from the prompt of Python.</a:t>
            </a:r>
          </a:p>
          <a:p>
            <a:r>
              <a:rPr lang="en-US" dirty="0" smtClean="0"/>
              <a:t>User defined function can be called by other function.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Required arguments</a:t>
            </a:r>
          </a:p>
          <a:p>
            <a:r>
              <a:rPr lang="en-US" dirty="0" smtClean="0"/>
              <a:t>Keyword arguments</a:t>
            </a:r>
          </a:p>
          <a:p>
            <a:r>
              <a:rPr lang="en-US" dirty="0" smtClean="0"/>
              <a:t>Default arguments</a:t>
            </a:r>
          </a:p>
          <a:p>
            <a:r>
              <a:rPr lang="en-US" dirty="0" smtClean="0"/>
              <a:t>Variable-length arguments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Required arguments are the arguments passed to a function in correct positional order. </a:t>
            </a:r>
          </a:p>
          <a:p>
            <a:r>
              <a:rPr lang="en-US" dirty="0" smtClean="0"/>
              <a:t>Here, the number of arguments in the function call should match exactly with the function definition.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Keyword arguments are related to the function calls. </a:t>
            </a:r>
          </a:p>
          <a:p>
            <a:r>
              <a:rPr lang="en-US" dirty="0" smtClean="0"/>
              <a:t>When you use keyword arguments in a function call, the caller identifies the arguments by the parameter name.</a:t>
            </a:r>
          </a:p>
          <a:p>
            <a:r>
              <a:rPr lang="en-US" dirty="0" smtClean="0"/>
              <a:t>This allows you to skip arguments or place them out of order because the Python interpreter is able to use the keywords provided to match the values with parameters.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Keyword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  </a:t>
            </a:r>
            <a:r>
              <a:rPr lang="en-US" dirty="0" err="1" smtClean="0"/>
              <a:t>viewDetails</a:t>
            </a:r>
            <a:r>
              <a:rPr lang="en-US" dirty="0" smtClean="0"/>
              <a:t>( name, age ): </a:t>
            </a:r>
          </a:p>
          <a:p>
            <a:pPr>
              <a:buNone/>
            </a:pPr>
            <a:r>
              <a:rPr lang="en-US" dirty="0" smtClean="0"/>
              <a:t>#This prints a passed info into this function</a:t>
            </a:r>
          </a:p>
          <a:p>
            <a:pPr>
              <a:buNone/>
            </a:pPr>
            <a:r>
              <a:rPr lang="en-US" dirty="0" smtClean="0"/>
              <a:t>print ("Name: ", name) </a:t>
            </a:r>
          </a:p>
          <a:p>
            <a:pPr>
              <a:buNone/>
            </a:pPr>
            <a:r>
              <a:rPr lang="en-US" dirty="0" smtClean="0"/>
              <a:t>print ("Age ", age) </a:t>
            </a:r>
          </a:p>
          <a:p>
            <a:pPr>
              <a:buNone/>
            </a:pPr>
            <a:r>
              <a:rPr lang="en-US" dirty="0" smtClean="0"/>
              <a:t>return </a:t>
            </a:r>
          </a:p>
          <a:p>
            <a:pPr>
              <a:buNone/>
            </a:pPr>
            <a:r>
              <a:rPr lang="en-US" dirty="0" smtClean="0"/>
              <a:t># Now you can call function as follows </a:t>
            </a:r>
          </a:p>
          <a:p>
            <a:pPr>
              <a:buNone/>
            </a:pPr>
            <a:r>
              <a:rPr lang="en-US" dirty="0" err="1" smtClean="0"/>
              <a:t>viewDetails</a:t>
            </a:r>
            <a:r>
              <a:rPr lang="en-US" dirty="0" smtClean="0"/>
              <a:t>( age = 50, name = “Jaya"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630</TotalTime>
  <Words>821</Words>
  <Application>Microsoft Office PowerPoint</Application>
  <PresentationFormat>On-screen Show (4:3)</PresentationFormat>
  <Paragraphs>127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Python</vt:lpstr>
      <vt:lpstr>Objectives</vt:lpstr>
      <vt:lpstr>How do I define function </vt:lpstr>
      <vt:lpstr>User defined function:Exampe</vt:lpstr>
      <vt:lpstr>Calling a Function</vt:lpstr>
      <vt:lpstr>Type Of function Arguments</vt:lpstr>
      <vt:lpstr>Required arguments</vt:lpstr>
      <vt:lpstr>Keyword Argument</vt:lpstr>
      <vt:lpstr>Example for Keyword Argument</vt:lpstr>
      <vt:lpstr>Default Arguments</vt:lpstr>
      <vt:lpstr>Example: Default value</vt:lpstr>
      <vt:lpstr>Variable-length Arguments</vt:lpstr>
      <vt:lpstr>Example</vt:lpstr>
      <vt:lpstr>Why Lambda </vt:lpstr>
      <vt:lpstr>Lambda functions</vt:lpstr>
      <vt:lpstr>Lambda Example:</vt:lpstr>
      <vt:lpstr>Methods of Lambda</vt:lpstr>
      <vt:lpstr>Lambda:map()</vt:lpstr>
      <vt:lpstr>Lambda:map</vt:lpstr>
      <vt:lpstr>Lambda:filter()</vt:lpstr>
      <vt:lpstr>Lambda:Filter example</vt:lpstr>
      <vt:lpstr>Lambda:reduce()</vt:lpstr>
      <vt:lpstr>reduce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Bhimsen</dc:creator>
  <cp:lastModifiedBy>Bhimsen</cp:lastModifiedBy>
  <cp:revision>21</cp:revision>
  <dcterms:created xsi:type="dcterms:W3CDTF">2006-08-16T00:00:00Z</dcterms:created>
  <dcterms:modified xsi:type="dcterms:W3CDTF">2019-06-18T12:23:08Z</dcterms:modified>
</cp:coreProperties>
</file>