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Tkinter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Toplevel</a:t>
            </a:r>
            <a:r>
              <a:rPr lang="en-US" dirty="0" smtClean="0"/>
              <a:t> widgets work as windows that are directly managed by the window manager.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do not necessarily have a parent widget on top of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can be more than one </a:t>
            </a:r>
            <a:r>
              <a:rPr lang="en-US" dirty="0" err="1" smtClean="0"/>
              <a:t>toplevel</a:t>
            </a:r>
            <a:endParaRPr lang="en-US" dirty="0"/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	top= </a:t>
            </a:r>
            <a:r>
              <a:rPr lang="en-US" dirty="0" err="1" smtClean="0"/>
              <a:t>Toplevel</a:t>
            </a:r>
            <a:r>
              <a:rPr lang="en-US" dirty="0" smtClean="0"/>
              <a:t> ( option, ... 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widgets provide advanced capabilities that allow you to edit a multiline text and format the way it has to be displayed, such as changing its color and font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txt </a:t>
            </a:r>
            <a:r>
              <a:rPr lang="en-US" dirty="0" smtClean="0"/>
              <a:t>= Text ( master, option, ... 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Listbox</a:t>
            </a:r>
            <a:r>
              <a:rPr lang="en-US" dirty="0" smtClean="0"/>
              <a:t> widget is used to display a list of items from which a user can select a number of items.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lst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Listbox</a:t>
            </a:r>
            <a:r>
              <a:rPr lang="en-US" dirty="0" smtClean="0"/>
              <a:t> ( master, option, ... 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996916"/>
          <a:ext cx="6076950" cy="2086610"/>
        </p:xfrm>
        <a:graphic>
          <a:graphicData uri="http://schemas.openxmlformats.org/drawingml/2006/table">
            <a:tbl>
              <a:tblPr/>
              <a:tblGrid>
                <a:gridCol w="2394972"/>
                <a:gridCol w="368197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EasyListbox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 Method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What it does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insert(index, item)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Inserts the item before the given position in the list box.  When index is </a:t>
                      </a: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tkinter.END</a:t>
                      </a:r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, the item goes at the end of the list box.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delete(index)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Removes the item at index from the list box.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size()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Returns the number of items in the list box.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getSelectedIndex()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Returns the index of the selected item, or   -1 if no item is selected or the list box is empty.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setSelectedIndex(index)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Selects the item at index in the list box.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/>
                        </a:rPr>
                        <a:t>getSelectedItem()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Returns the selected item in the list box.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has various options for developing graphical user interfaces (GUIs).  Important GUI tools are:</a:t>
            </a:r>
          </a:p>
          <a:p>
            <a:pPr lvl="1"/>
            <a:r>
              <a:rPr lang="en-US" b="1" dirty="0" err="1" smtClean="0"/>
              <a:t>Tkinter</a:t>
            </a:r>
            <a:r>
              <a:rPr lang="en-US" dirty="0" smtClean="0"/>
              <a:t> − </a:t>
            </a:r>
            <a:r>
              <a:rPr lang="en-US" dirty="0" err="1" smtClean="0"/>
              <a:t>Tkinter</a:t>
            </a:r>
            <a:r>
              <a:rPr lang="en-US" dirty="0" smtClean="0"/>
              <a:t> is the Python interface to the </a:t>
            </a:r>
            <a:r>
              <a:rPr lang="en-US" dirty="0" err="1" smtClean="0"/>
              <a:t>Tk</a:t>
            </a:r>
            <a:r>
              <a:rPr lang="en-US" dirty="0" smtClean="0"/>
              <a:t> GUI toolkit shipped with Python.</a:t>
            </a:r>
          </a:p>
          <a:p>
            <a:pPr lvl="1"/>
            <a:r>
              <a:rPr lang="en-US" b="1" dirty="0" err="1" smtClean="0"/>
              <a:t>wxPython</a:t>
            </a:r>
            <a:r>
              <a:rPr lang="en-US" dirty="0" smtClean="0"/>
              <a:t> − This is an open-source Python interface for </a:t>
            </a:r>
            <a:r>
              <a:rPr lang="en-US" dirty="0" err="1" smtClean="0"/>
              <a:t>wxWindows</a:t>
            </a:r>
            <a:r>
              <a:rPr lang="en-US" dirty="0" smtClean="0"/>
              <a:t> </a:t>
            </a:r>
          </a:p>
          <a:p>
            <a:pPr lvl="1"/>
            <a:r>
              <a:rPr lang="en-US" b="1" dirty="0" err="1" smtClean="0"/>
              <a:t>JPython</a:t>
            </a:r>
            <a:r>
              <a:rPr lang="en-US" dirty="0" smtClean="0"/>
              <a:t> − </a:t>
            </a:r>
            <a:r>
              <a:rPr lang="en-US" dirty="0" err="1" smtClean="0"/>
              <a:t>JPython</a:t>
            </a:r>
            <a:r>
              <a:rPr lang="en-US" dirty="0" smtClean="0"/>
              <a:t> is a Python port for Java which gives Python scripts seamless access to Java class libraries on the local machine 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is the standard GUI library for Python.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is the fast and easy way of developing GUI applications in Python.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 provides a powerful object-oriented interface to the </a:t>
            </a:r>
            <a:r>
              <a:rPr lang="en-US" dirty="0" err="1" smtClean="0"/>
              <a:t>Tk</a:t>
            </a:r>
            <a:r>
              <a:rPr lang="en-US" dirty="0" smtClean="0"/>
              <a:t> GUI toolkit.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Tkinter</a:t>
            </a:r>
            <a:r>
              <a:rPr lang="en-US" dirty="0" smtClean="0"/>
              <a:t> Widgets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7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Operator &amp; 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Button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Button widget is used to display buttons in your application.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Canvas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Canvas widget is used to draw shapes, such as lines, ovals, polygons and rectangles, in your application.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Checkbutton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Checkbutton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widget is used to display a number of options as checkboxes. The user can select multiple options at a time.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Entry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Entry widget is used to display a single-line text field for accepting values from a user.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Frame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Frame widget is used as a container widget to organize other widgets.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Label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Label widget is used to provide a single-line caption for other widgets. It can also contain images.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Listbox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Listbox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widget is used to provide a list of options to a user.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Menubutton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Menubutton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widget is used to display menus in your application.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Menu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Menu widget is used to provide various commands to a user. These commands are contained inside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Menubutton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Message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Message widget is used to display multiline text fields for accepting values from a user.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624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Widgets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Operator &amp; Description</a:t>
                      </a:r>
                      <a:endParaRPr lang="en-US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Radiobutton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Radiobutton widget is used to display a number of options as radio buttons. The user can select only one option at a time.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Scale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Scale widget is used to provide a slider widget.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Scrollbar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Scrollbar widget is used to add scrolling capability to various widgets, such as list boxes.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Text widget is used to display text in multiple lines.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Toplevel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Toplevel widget is used to provide a separate window container.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Spinbox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Spinbox widget is a variant of the standard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Tkinter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Entry widget, which can be used to select from a fixed number of values.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PanedWindow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 PanedWindow is a container widget that may contain any number of panes, arranged horizontally or vertically.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LabelFrame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labelframe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is a simple container widget. Its primary purpose is to act as a spacer or container for complex window layouts.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tkMessageBox</a:t>
                      </a:r>
                      <a:r>
                        <a:rPr lang="en-US" sz="105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: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This module is used to display message boxes in your applications.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Widget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dirty="0" smtClean="0"/>
              <a:t>     w = Canvas ( master, option=value, ... )</a:t>
            </a:r>
          </a:p>
          <a:p>
            <a:r>
              <a:rPr lang="en-US" b="1" dirty="0" smtClean="0"/>
              <a:t>master</a:t>
            </a:r>
            <a:r>
              <a:rPr lang="en-US" dirty="0" smtClean="0"/>
              <a:t> − This represents the parent window.</a:t>
            </a:r>
          </a:p>
          <a:p>
            <a:r>
              <a:rPr lang="en-US" b="1" dirty="0" smtClean="0"/>
              <a:t>options</a:t>
            </a:r>
            <a:r>
              <a:rPr lang="en-US" dirty="0" smtClean="0"/>
              <a:t> − Here is the list of most commonly used options for this widget. These options can be used as key-value pairs separated by commas.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create_line</a:t>
            </a:r>
            <a:r>
              <a:rPr lang="en-US" dirty="0" smtClean="0"/>
              <a:t>(0, y, </a:t>
            </a:r>
            <a:r>
              <a:rPr lang="en-US" dirty="0" err="1" smtClean="0"/>
              <a:t>canvas_width</a:t>
            </a:r>
            <a:r>
              <a:rPr lang="en-US" dirty="0" smtClean="0"/>
              <a:t>, y, fill="#476042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create_rectangle</a:t>
            </a:r>
            <a:r>
              <a:rPr lang="en-US" dirty="0" smtClean="0"/>
              <a:t>(50, 20, 150, 80, fill="#476042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Tkinter</a:t>
            </a:r>
            <a:r>
              <a:rPr lang="en-US" dirty="0" smtClean="0"/>
              <a:t> widgets have access to the specific geometry management methods:</a:t>
            </a:r>
          </a:p>
          <a:p>
            <a:pPr lvl="1"/>
            <a:r>
              <a:rPr lang="en-US" dirty="0" smtClean="0"/>
              <a:t>The pack() </a:t>
            </a:r>
            <a:r>
              <a:rPr lang="en-US" dirty="0" err="1" smtClean="0"/>
              <a:t>Method:This</a:t>
            </a:r>
            <a:r>
              <a:rPr lang="en-US" dirty="0" smtClean="0"/>
              <a:t> geometry manager organizes widgets in blocks before placing them in the parent widget.</a:t>
            </a:r>
          </a:p>
          <a:p>
            <a:pPr lvl="1"/>
            <a:r>
              <a:rPr lang="en-US" dirty="0" smtClean="0"/>
              <a:t>The grid() Method − This geometry manager organizes widgets in a table-like structure in the parent widget.</a:t>
            </a:r>
          </a:p>
          <a:p>
            <a:pPr lvl="1"/>
            <a:r>
              <a:rPr lang="en-US" dirty="0" smtClean="0"/>
              <a:t>The place() Method − This geometry manager organizes widgets by placing them in a specific position in the parent widget.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showerror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showwarning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showinfo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726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 GUI</vt:lpstr>
      <vt:lpstr>GUI</vt:lpstr>
      <vt:lpstr>What is Tkinter</vt:lpstr>
      <vt:lpstr>Tkinter Widgets</vt:lpstr>
      <vt:lpstr>Tkinter Widgets</vt:lpstr>
      <vt:lpstr>Canvas Widget </vt:lpstr>
      <vt:lpstr>Canvas Functions</vt:lpstr>
      <vt:lpstr>Geometry Management</vt:lpstr>
      <vt:lpstr>Message box</vt:lpstr>
      <vt:lpstr>TopLevel</vt:lpstr>
      <vt:lpstr>Text</vt:lpstr>
      <vt:lpstr>Listbox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</dc:title>
  <dc:creator>Bhimsen</dc:creator>
  <cp:lastModifiedBy>Bhimsen</cp:lastModifiedBy>
  <cp:revision>6</cp:revision>
  <dcterms:created xsi:type="dcterms:W3CDTF">2006-08-16T00:00:00Z</dcterms:created>
  <dcterms:modified xsi:type="dcterms:W3CDTF">2019-02-01T07:49:30Z</dcterms:modified>
</cp:coreProperties>
</file>