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1B1A6-B1FD-412F-A1CB-7F6A487BFA16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95C10-94CE-4254-B218-1789511D4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2DBF2-2A41-4FDB-9A96-1B66DDA2D06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0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9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0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7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6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2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8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61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17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4827-FB0C-41F2-89E4-7F1CD2DA1664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A64A-5CB4-403F-A23A-77825C51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7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List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cmp</a:t>
            </a:r>
            <a:r>
              <a:rPr lang="en-US" sz="2800" dirty="0"/>
              <a:t>(list1, list2)Compares elements of both lists</a:t>
            </a:r>
          </a:p>
          <a:p>
            <a:r>
              <a:rPr lang="en-US" sz="2800" dirty="0" err="1"/>
              <a:t>len</a:t>
            </a:r>
            <a:r>
              <a:rPr lang="en-US" sz="2800" dirty="0"/>
              <a:t>(list)Gives the total length of the list.</a:t>
            </a:r>
          </a:p>
          <a:p>
            <a:r>
              <a:rPr lang="en-US" sz="2800" dirty="0"/>
              <a:t>max(list)Returns item from the list with max value.</a:t>
            </a:r>
          </a:p>
          <a:p>
            <a:r>
              <a:rPr lang="en-US" sz="2800" dirty="0"/>
              <a:t>min(list)Returns item from the list with min value.</a:t>
            </a:r>
          </a:p>
          <a:p>
            <a:r>
              <a:rPr lang="en-US" sz="2800" dirty="0"/>
              <a:t>list(</a:t>
            </a:r>
            <a:r>
              <a:rPr lang="en-US" sz="2800" dirty="0" err="1"/>
              <a:t>seq</a:t>
            </a:r>
            <a:r>
              <a:rPr lang="en-US" sz="2800" dirty="0"/>
              <a:t>)Converts a tuple into list</a:t>
            </a:r>
            <a:r>
              <a:rPr lang="en-US" sz="2800" dirty="0" smtClean="0"/>
              <a:t>.</a:t>
            </a:r>
          </a:p>
          <a:p>
            <a:r>
              <a:rPr lang="en-IN" sz="2800" dirty="0" err="1"/>
              <a:t>list.append</a:t>
            </a:r>
            <a:r>
              <a:rPr lang="en-IN" sz="2800" dirty="0"/>
              <a:t>(</a:t>
            </a:r>
            <a:r>
              <a:rPr lang="en-IN" sz="2800" dirty="0" err="1"/>
              <a:t>obj</a:t>
            </a:r>
            <a:r>
              <a:rPr lang="en-IN" sz="2800" dirty="0"/>
              <a:t>)Appends object </a:t>
            </a:r>
            <a:r>
              <a:rPr lang="en-IN" sz="2800" dirty="0" err="1"/>
              <a:t>obj</a:t>
            </a:r>
            <a:r>
              <a:rPr lang="en-IN" sz="2800" dirty="0"/>
              <a:t> to list</a:t>
            </a:r>
          </a:p>
          <a:p>
            <a:r>
              <a:rPr lang="en-IN" sz="2800" dirty="0" err="1" smtClean="0"/>
              <a:t>list.count</a:t>
            </a:r>
            <a:r>
              <a:rPr lang="en-IN" sz="2800" dirty="0" smtClean="0"/>
              <a:t>(</a:t>
            </a:r>
            <a:r>
              <a:rPr lang="en-IN" sz="2800" dirty="0" err="1" smtClean="0"/>
              <a:t>obj</a:t>
            </a:r>
            <a:r>
              <a:rPr lang="en-IN" sz="2800" dirty="0" smtClean="0"/>
              <a:t>)Returns </a:t>
            </a:r>
            <a:r>
              <a:rPr lang="en-IN" sz="2800" dirty="0"/>
              <a:t>count of how many times </a:t>
            </a:r>
            <a:r>
              <a:rPr lang="en-IN" sz="2800" dirty="0" err="1"/>
              <a:t>obj</a:t>
            </a:r>
            <a:r>
              <a:rPr lang="en-IN" sz="2800" dirty="0"/>
              <a:t> occurs in list</a:t>
            </a:r>
          </a:p>
          <a:p>
            <a:r>
              <a:rPr lang="en-IN" sz="2800" dirty="0" err="1" smtClean="0"/>
              <a:t>list.extend</a:t>
            </a:r>
            <a:r>
              <a:rPr lang="en-IN" sz="2800" dirty="0" smtClean="0"/>
              <a:t>(</a:t>
            </a:r>
            <a:r>
              <a:rPr lang="en-IN" sz="2800" dirty="0" err="1" smtClean="0"/>
              <a:t>seq</a:t>
            </a:r>
            <a:r>
              <a:rPr lang="en-IN" sz="2800" dirty="0" smtClean="0"/>
              <a:t>)Appends </a:t>
            </a:r>
            <a:r>
              <a:rPr lang="en-IN" sz="2800" dirty="0"/>
              <a:t>the contents of </a:t>
            </a:r>
            <a:r>
              <a:rPr lang="en-IN" sz="2800" dirty="0" err="1"/>
              <a:t>seq</a:t>
            </a:r>
            <a:r>
              <a:rPr lang="en-IN" sz="2800" dirty="0"/>
              <a:t> to list</a:t>
            </a:r>
          </a:p>
          <a:p>
            <a:endParaRPr lang="en-US" sz="28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63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methods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IN" dirty="0"/>
          </a:p>
          <a:p>
            <a:r>
              <a:rPr lang="en-IN" sz="4400" dirty="0" err="1"/>
              <a:t>list.index</a:t>
            </a:r>
            <a:r>
              <a:rPr lang="en-IN" sz="4400" dirty="0"/>
              <a:t>(</a:t>
            </a:r>
            <a:r>
              <a:rPr lang="en-IN" sz="4400" dirty="0" err="1"/>
              <a:t>obj</a:t>
            </a:r>
            <a:r>
              <a:rPr lang="en-IN" sz="4400" dirty="0"/>
              <a:t>)Returns the </a:t>
            </a:r>
            <a:r>
              <a:rPr lang="en-IN" sz="4400" dirty="0" smtClean="0"/>
              <a:t>index </a:t>
            </a:r>
            <a:r>
              <a:rPr lang="en-IN" sz="4400" dirty="0"/>
              <a:t>in list that </a:t>
            </a:r>
            <a:r>
              <a:rPr lang="en-IN" sz="4400" dirty="0" err="1"/>
              <a:t>obj</a:t>
            </a:r>
            <a:r>
              <a:rPr lang="en-IN" sz="4400" dirty="0"/>
              <a:t> appears</a:t>
            </a:r>
          </a:p>
          <a:p>
            <a:endParaRPr lang="en-IN" sz="4400" dirty="0"/>
          </a:p>
          <a:p>
            <a:r>
              <a:rPr lang="en-IN" sz="4400" dirty="0" err="1"/>
              <a:t>list.insert</a:t>
            </a:r>
            <a:r>
              <a:rPr lang="en-IN" sz="4400" dirty="0"/>
              <a:t>(index, </a:t>
            </a:r>
            <a:r>
              <a:rPr lang="en-IN" sz="4400" dirty="0" err="1"/>
              <a:t>obj</a:t>
            </a:r>
            <a:r>
              <a:rPr lang="en-IN" sz="4400" dirty="0"/>
              <a:t>)Inserts object </a:t>
            </a:r>
            <a:r>
              <a:rPr lang="en-IN" sz="4400" dirty="0" err="1"/>
              <a:t>obj</a:t>
            </a:r>
            <a:r>
              <a:rPr lang="en-IN" sz="4400" dirty="0"/>
              <a:t> into list at offset index</a:t>
            </a:r>
          </a:p>
          <a:p>
            <a:endParaRPr lang="en-IN" sz="4400" dirty="0"/>
          </a:p>
          <a:p>
            <a:r>
              <a:rPr lang="en-IN" sz="4400" dirty="0" err="1"/>
              <a:t>list.pop</a:t>
            </a:r>
            <a:r>
              <a:rPr lang="en-IN" sz="4400" dirty="0"/>
              <a:t>(</a:t>
            </a:r>
            <a:r>
              <a:rPr lang="en-IN" sz="4400" dirty="0" err="1"/>
              <a:t>obj</a:t>
            </a:r>
            <a:r>
              <a:rPr lang="en-IN" sz="4400" dirty="0"/>
              <a:t>=list[-1])Removes and returns last object or </a:t>
            </a:r>
            <a:r>
              <a:rPr lang="en-IN" sz="4400" dirty="0" err="1"/>
              <a:t>obj</a:t>
            </a:r>
            <a:r>
              <a:rPr lang="en-IN" sz="4400" dirty="0"/>
              <a:t> from list</a:t>
            </a:r>
          </a:p>
          <a:p>
            <a:endParaRPr lang="en-IN" sz="4400" dirty="0"/>
          </a:p>
          <a:p>
            <a:r>
              <a:rPr lang="en-IN" sz="4400" dirty="0" err="1"/>
              <a:t>list.remove</a:t>
            </a:r>
            <a:r>
              <a:rPr lang="en-IN" sz="4400" dirty="0"/>
              <a:t>(</a:t>
            </a:r>
            <a:r>
              <a:rPr lang="en-IN" sz="4400" dirty="0" err="1"/>
              <a:t>obj</a:t>
            </a:r>
            <a:r>
              <a:rPr lang="en-IN" sz="4400" dirty="0"/>
              <a:t>)Removes object </a:t>
            </a:r>
            <a:r>
              <a:rPr lang="en-IN" sz="4400" dirty="0" err="1"/>
              <a:t>obj</a:t>
            </a:r>
            <a:r>
              <a:rPr lang="en-IN" sz="4400" dirty="0"/>
              <a:t> from list</a:t>
            </a:r>
          </a:p>
          <a:p>
            <a:endParaRPr lang="en-IN" sz="4400" dirty="0"/>
          </a:p>
          <a:p>
            <a:r>
              <a:rPr lang="en-IN" sz="4400" dirty="0" err="1"/>
              <a:t>list.reverse</a:t>
            </a:r>
            <a:r>
              <a:rPr lang="en-IN" sz="4400" dirty="0"/>
              <a:t>()Reverses objects of list in place</a:t>
            </a:r>
          </a:p>
          <a:p>
            <a:endParaRPr lang="en-IN" sz="4400" dirty="0"/>
          </a:p>
          <a:p>
            <a:r>
              <a:rPr lang="en-IN" sz="4400" dirty="0" err="1"/>
              <a:t>list.sort</a:t>
            </a:r>
            <a:r>
              <a:rPr lang="en-IN" sz="4400" dirty="0"/>
              <a:t>([</a:t>
            </a:r>
            <a:r>
              <a:rPr lang="en-IN" sz="4400" dirty="0" err="1"/>
              <a:t>func</a:t>
            </a:r>
            <a:r>
              <a:rPr lang="en-IN" sz="4400" dirty="0"/>
              <a:t>])Sorts objects of list, use compare </a:t>
            </a:r>
            <a:r>
              <a:rPr lang="en-IN" sz="4400" dirty="0" err="1"/>
              <a:t>func</a:t>
            </a:r>
            <a:r>
              <a:rPr lang="en-IN" sz="4400" dirty="0"/>
              <a:t> if given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Tuple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is a sequence of immutable Python objects. </a:t>
            </a:r>
            <a:endParaRPr lang="en-US" dirty="0" smtClean="0"/>
          </a:p>
          <a:p>
            <a:r>
              <a:rPr lang="en-US" dirty="0" smtClean="0"/>
              <a:t>Tuples </a:t>
            </a:r>
            <a:r>
              <a:rPr lang="en-US" dirty="0"/>
              <a:t>are sequences, just like lists.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differences between tuples and lists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 tuples  </a:t>
            </a:r>
            <a:r>
              <a:rPr lang="en-US" dirty="0"/>
              <a:t>cannot be changed unlike lists and tuples use </a:t>
            </a:r>
            <a:r>
              <a:rPr lang="en-US" dirty="0" smtClean="0"/>
              <a:t>parentheses.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use square brackets.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5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create 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 −</a:t>
            </a:r>
          </a:p>
          <a:p>
            <a:pPr marL="0" indent="0">
              <a:buNone/>
            </a:pPr>
            <a:r>
              <a:rPr lang="en-US" dirty="0" smtClean="0"/>
              <a:t>   tup1 </a:t>
            </a:r>
            <a:r>
              <a:rPr lang="en-US" dirty="0"/>
              <a:t>= </a:t>
            </a:r>
            <a:r>
              <a:rPr lang="en-US" dirty="0" smtClean="0"/>
              <a:t>(‘</a:t>
            </a:r>
            <a:r>
              <a:rPr lang="en-US" dirty="0" err="1" smtClean="0"/>
              <a:t>bhimsen</a:t>
            </a:r>
            <a:r>
              <a:rPr lang="en-US" dirty="0" smtClean="0"/>
              <a:t>', ‘</a:t>
            </a:r>
            <a:r>
              <a:rPr lang="en-US" dirty="0" err="1" smtClean="0"/>
              <a:t>trainner</a:t>
            </a:r>
            <a:r>
              <a:rPr lang="en-US" dirty="0" smtClean="0"/>
              <a:t>', 100.0, </a:t>
            </a:r>
            <a:r>
              <a:rPr lang="en-US" dirty="0"/>
              <a:t>2000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tup2 </a:t>
            </a:r>
            <a:r>
              <a:rPr lang="en-US" dirty="0"/>
              <a:t>= (1, 2, 3, 4, 5 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tup3 </a:t>
            </a:r>
            <a:r>
              <a:rPr lang="en-US" dirty="0"/>
              <a:t>= "a", "b", "c", "</a:t>
            </a:r>
            <a:r>
              <a:rPr lang="en-US"/>
              <a:t>d</a:t>
            </a:r>
            <a:r>
              <a:rPr lang="en-US" smtClean="0"/>
              <a:t>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31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empty 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myTup</a:t>
            </a:r>
            <a:r>
              <a:rPr lang="en-IN" dirty="0" smtClean="0"/>
              <a:t> </a:t>
            </a:r>
            <a:r>
              <a:rPr lang="en-IN" dirty="0"/>
              <a:t>= ();</a:t>
            </a:r>
          </a:p>
        </p:txBody>
      </p:sp>
    </p:spTree>
    <p:extLst>
      <p:ext uri="{BB962C8B-B14F-4D97-AF65-F5344CB8AC3E}">
        <p14:creationId xmlns:p14="http://schemas.microsoft.com/office/powerpoint/2010/main" val="15613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 </a:t>
            </a:r>
            <a:r>
              <a:rPr lang="en-US" dirty="0"/>
              <a:t>is a collection of </a:t>
            </a:r>
            <a:r>
              <a:rPr lang="en-US" dirty="0" smtClean="0"/>
              <a:t>items. </a:t>
            </a:r>
          </a:p>
          <a:p>
            <a:r>
              <a:rPr lang="en-US" dirty="0" smtClean="0"/>
              <a:t>A </a:t>
            </a:r>
            <a:r>
              <a:rPr lang="en-US" dirty="0"/>
              <a:t>Python set </a:t>
            </a:r>
            <a:r>
              <a:rPr lang="en-US" dirty="0" smtClean="0"/>
              <a:t>follows </a:t>
            </a:r>
            <a:r>
              <a:rPr lang="en-US" dirty="0"/>
              <a:t>mathematical definition with below additional conditions.</a:t>
            </a:r>
          </a:p>
          <a:p>
            <a:pPr lvl="1"/>
            <a:r>
              <a:rPr lang="en-US" dirty="0"/>
              <a:t>The elements in the set cannot be duplicates.</a:t>
            </a:r>
          </a:p>
          <a:p>
            <a:pPr lvl="1"/>
            <a:r>
              <a:rPr lang="en-US" dirty="0"/>
              <a:t>The elements in the set are immutable(cannot be modified) but the set as a whole is mutable.</a:t>
            </a:r>
          </a:p>
          <a:p>
            <a:pPr lvl="1"/>
            <a:r>
              <a:rPr lang="en-US" dirty="0"/>
              <a:t>There is no index attached to any element in a python set. 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/>
              <a:t>they do not support any indexing or slicing operation.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79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of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created by using the set() function or placing all the elements within a pair of curly braces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Zones=set([“</a:t>
            </a:r>
            <a:r>
              <a:rPr lang="en-US" dirty="0" err="1" smtClean="0"/>
              <a:t>north”,”south”,”east”,”west</a:t>
            </a:r>
            <a:r>
              <a:rPr lang="en-US" smtClean="0"/>
              <a:t>”])</a:t>
            </a:r>
            <a:endParaRPr lang="en-US" dirty="0" smtClean="0"/>
          </a:p>
          <a:p>
            <a:pPr lvl="1"/>
            <a:r>
              <a:rPr lang="en-US" dirty="0" smtClean="0"/>
              <a:t>Cities={“</a:t>
            </a:r>
            <a:r>
              <a:rPr lang="en-US" dirty="0" err="1" smtClean="0"/>
              <a:t>hyd</a:t>
            </a:r>
            <a:r>
              <a:rPr lang="en-US" dirty="0" smtClean="0"/>
              <a:t>”,”</a:t>
            </a:r>
            <a:r>
              <a:rPr lang="en-US" dirty="0" err="1" smtClean="0"/>
              <a:t>bng</a:t>
            </a:r>
            <a:r>
              <a:rPr lang="en-US" dirty="0" smtClean="0"/>
              <a:t>”,”</a:t>
            </a:r>
            <a:r>
              <a:rPr lang="en-US" dirty="0" err="1" smtClean="0"/>
              <a:t>cbt</a:t>
            </a:r>
            <a:r>
              <a:rPr lang="en-US" dirty="0" smtClean="0"/>
              <a:t>”}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2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set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remove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	Removes Element from the Set</a:t>
            </a:r>
          </a:p>
          <a:p>
            <a:r>
              <a:rPr lang="en-US" dirty="0"/>
              <a:t>add()	</a:t>
            </a:r>
            <a:endParaRPr lang="en-US" dirty="0" smtClean="0"/>
          </a:p>
          <a:p>
            <a:pPr lvl="1"/>
            <a:r>
              <a:rPr lang="en-US" dirty="0" smtClean="0"/>
              <a:t>adds </a:t>
            </a:r>
            <a:r>
              <a:rPr lang="en-US" dirty="0"/>
              <a:t>element to a set</a:t>
            </a:r>
          </a:p>
          <a:p>
            <a:r>
              <a:rPr lang="en-US" dirty="0"/>
              <a:t>copy()	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Shallow Copy of a Set</a:t>
            </a:r>
          </a:p>
          <a:p>
            <a:r>
              <a:rPr lang="en-US" dirty="0"/>
              <a:t>clear()	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/>
              <a:t>all elements from a set</a:t>
            </a:r>
          </a:p>
          <a:p>
            <a:r>
              <a:rPr lang="en-US" dirty="0"/>
              <a:t>difference()	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Difference of Two Sets</a:t>
            </a:r>
          </a:p>
          <a:p>
            <a:r>
              <a:rPr lang="en-US" dirty="0"/>
              <a:t>pop()	</a:t>
            </a:r>
            <a:endParaRPr lang="en-US" dirty="0" smtClean="0"/>
          </a:p>
          <a:p>
            <a:pPr lvl="1"/>
            <a:r>
              <a:rPr lang="en-US" dirty="0" smtClean="0"/>
              <a:t>removes </a:t>
            </a:r>
            <a:r>
              <a:rPr lang="en-US" dirty="0"/>
              <a:t>and returns an arbitrary set element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Union</a:t>
            </a:r>
          </a:p>
          <a:p>
            <a:r>
              <a:rPr lang="en-IN" dirty="0" smtClean="0"/>
              <a:t>Intersection</a:t>
            </a:r>
          </a:p>
          <a:p>
            <a:r>
              <a:rPr lang="en-IN" dirty="0" smtClean="0"/>
              <a:t>Minus or Difference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60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DaysA</a:t>
            </a:r>
            <a:r>
              <a:rPr lang="en-US" dirty="0"/>
              <a:t> = set(["</a:t>
            </a:r>
            <a:r>
              <a:rPr lang="en-US" dirty="0" err="1"/>
              <a:t>Mon","Tue","Wed</a:t>
            </a:r>
            <a:r>
              <a:rPr lang="en-US" dirty="0"/>
              <a:t>"])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DaysB</a:t>
            </a:r>
            <a:r>
              <a:rPr lang="en-US" dirty="0" smtClean="0"/>
              <a:t> </a:t>
            </a:r>
            <a:r>
              <a:rPr lang="en-US" dirty="0"/>
              <a:t>= set(["</a:t>
            </a:r>
            <a:r>
              <a:rPr lang="en-US" dirty="0" err="1"/>
              <a:t>Wed","Thu","Fri","Sat","Sun</a:t>
            </a:r>
            <a:r>
              <a:rPr lang="en-US" dirty="0"/>
              <a:t>"]) </a:t>
            </a:r>
            <a:r>
              <a:rPr lang="en-US" dirty="0" err="1"/>
              <a:t>AllDays</a:t>
            </a:r>
            <a:r>
              <a:rPr lang="en-US" dirty="0"/>
              <a:t> = </a:t>
            </a:r>
            <a:r>
              <a:rPr lang="en-US" dirty="0" err="1"/>
              <a:t>DaysA|DaysB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err="1" smtClean="0"/>
              <a:t>AllDays</a:t>
            </a:r>
            <a:r>
              <a:rPr lang="en-US" dirty="0" smtClean="0"/>
              <a:t>= </a:t>
            </a:r>
            <a:r>
              <a:rPr lang="en-US" dirty="0" err="1" smtClean="0"/>
              <a:t>DaysA.union</a:t>
            </a:r>
            <a:r>
              <a:rPr lang="en-US" dirty="0" smtClean="0"/>
              <a:t>(</a:t>
            </a:r>
            <a:r>
              <a:rPr lang="en-US" dirty="0" err="1" smtClean="0"/>
              <a:t>DaysB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AllDays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46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Collections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Dictionary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13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DaysA</a:t>
            </a:r>
            <a:r>
              <a:rPr lang="en-US" dirty="0"/>
              <a:t> = set(["</a:t>
            </a:r>
            <a:r>
              <a:rPr lang="en-US" dirty="0" err="1"/>
              <a:t>Mon","Tue","Wed</a:t>
            </a:r>
            <a:r>
              <a:rPr lang="en-US" dirty="0"/>
              <a:t>"])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DaysB</a:t>
            </a:r>
            <a:r>
              <a:rPr lang="en-US" dirty="0" smtClean="0"/>
              <a:t> </a:t>
            </a:r>
            <a:r>
              <a:rPr lang="en-US" dirty="0"/>
              <a:t>= set(["</a:t>
            </a:r>
            <a:r>
              <a:rPr lang="en-US" dirty="0" err="1"/>
              <a:t>Wed","Thu","Fri","Sat","Sun</a:t>
            </a:r>
            <a:r>
              <a:rPr lang="en-US" dirty="0" smtClean="0"/>
              <a:t>"])</a:t>
            </a:r>
          </a:p>
          <a:p>
            <a:pPr marL="0" indent="0">
              <a:buNone/>
            </a:pPr>
            <a:r>
              <a:rPr lang="en-US" dirty="0" err="1" smtClean="0"/>
              <a:t>AllDays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DaysA</a:t>
            </a:r>
            <a:r>
              <a:rPr lang="en-US" dirty="0"/>
              <a:t> &amp; </a:t>
            </a:r>
            <a:r>
              <a:rPr lang="en-US" dirty="0" err="1"/>
              <a:t>DaysB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we can use</a:t>
            </a:r>
          </a:p>
          <a:p>
            <a:pPr marL="0" indent="0">
              <a:buNone/>
            </a:pPr>
            <a:r>
              <a:rPr lang="en-US" dirty="0" smtClean="0"/>
              <a:t>days=</a:t>
            </a:r>
            <a:r>
              <a:rPr lang="en-US" dirty="0" err="1" smtClean="0"/>
              <a:t>DaysA.intersection</a:t>
            </a:r>
            <a:r>
              <a:rPr lang="en-US" dirty="0" smtClean="0"/>
              <a:t>(</a:t>
            </a:r>
            <a:r>
              <a:rPr lang="en-US" dirty="0" err="1" smtClean="0"/>
              <a:t>DaysB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AllDays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8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or Minus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DaysA</a:t>
            </a:r>
            <a:r>
              <a:rPr lang="en-US" dirty="0"/>
              <a:t> = set(["</a:t>
            </a:r>
            <a:r>
              <a:rPr lang="en-US" dirty="0" err="1"/>
              <a:t>Mon","Tue","Wed</a:t>
            </a:r>
            <a:r>
              <a:rPr lang="en-US" dirty="0"/>
              <a:t>"])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DaysB</a:t>
            </a:r>
            <a:r>
              <a:rPr lang="en-US" dirty="0" smtClean="0"/>
              <a:t> </a:t>
            </a:r>
            <a:r>
              <a:rPr lang="en-US" dirty="0"/>
              <a:t>= set(["</a:t>
            </a:r>
            <a:r>
              <a:rPr lang="en-US" dirty="0" err="1"/>
              <a:t>Wed","Thu","Fri","Sat","Sun</a:t>
            </a:r>
            <a:r>
              <a:rPr lang="en-US" dirty="0"/>
              <a:t>"])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AllDays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DaysA</a:t>
            </a:r>
            <a:r>
              <a:rPr lang="en-US" dirty="0"/>
              <a:t> - </a:t>
            </a:r>
            <a:r>
              <a:rPr lang="en-US" dirty="0" err="1"/>
              <a:t>DaysB</a:t>
            </a:r>
            <a:r>
              <a:rPr lang="en-US" dirty="0"/>
              <a:t> print(</a:t>
            </a:r>
            <a:r>
              <a:rPr lang="en-US" dirty="0" err="1"/>
              <a:t>AllDays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FrozenSet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Frozensets</a:t>
            </a:r>
            <a:r>
              <a:rPr lang="en-US" dirty="0"/>
              <a:t> are like sets except that they cannot be </a:t>
            </a:r>
            <a:r>
              <a:rPr lang="en-US" dirty="0" smtClean="0"/>
              <a:t>changed.</a:t>
            </a:r>
          </a:p>
          <a:p>
            <a:r>
              <a:rPr lang="en-IN" dirty="0"/>
              <a:t>they are </a:t>
            </a:r>
            <a:r>
              <a:rPr lang="en-IN" dirty="0" smtClean="0"/>
              <a:t>immutable by it’s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4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Dictionary is the type of collection stores in the form of key-value pair.</a:t>
            </a:r>
          </a:p>
          <a:p>
            <a:r>
              <a:rPr lang="en-US" dirty="0" smtClean="0"/>
              <a:t>Each key </a:t>
            </a:r>
            <a:r>
              <a:rPr lang="en-US" dirty="0"/>
              <a:t>is separated from its value by a colon </a:t>
            </a:r>
            <a:r>
              <a:rPr lang="en-US" dirty="0" smtClean="0"/>
              <a:t>(:)</a:t>
            </a:r>
          </a:p>
          <a:p>
            <a:r>
              <a:rPr lang="en-US" dirty="0" smtClean="0"/>
              <a:t>Complete dictionary </a:t>
            </a:r>
            <a:r>
              <a:rPr lang="en-US" dirty="0"/>
              <a:t>is enclosed in curly braces.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61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ChainMap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Using </a:t>
            </a:r>
            <a:r>
              <a:rPr lang="en-IN" dirty="0" err="1" smtClean="0"/>
              <a:t>ChainMap</a:t>
            </a:r>
            <a:r>
              <a:rPr lang="en-IN" dirty="0" smtClean="0"/>
              <a:t> we can combine two dictionary or merge two dictionaries to third.</a:t>
            </a:r>
          </a:p>
          <a:p>
            <a:r>
              <a:rPr lang="en-US" dirty="0"/>
              <a:t>If there are duplicate keys, then only the value from the first key is preserved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import collections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dict1 </a:t>
            </a:r>
            <a:r>
              <a:rPr lang="en-US" dirty="0"/>
              <a:t>= {'day1': 'Mon', 'day2': 'Tue'}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dict2 </a:t>
            </a:r>
            <a:r>
              <a:rPr lang="en-US" dirty="0"/>
              <a:t>= {'day3': 'Wed', 'day1': 'Thu'}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 </a:t>
            </a:r>
            <a:r>
              <a:rPr lang="en-US" dirty="0"/>
              <a:t>= </a:t>
            </a:r>
            <a:r>
              <a:rPr lang="en-US" dirty="0" err="1"/>
              <a:t>collections.ChainMap</a:t>
            </a:r>
            <a:r>
              <a:rPr lang="en-US" dirty="0"/>
              <a:t>(dict1, dict2)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74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a container which can hold a fix number of items and these items should be </a:t>
            </a:r>
            <a:r>
              <a:rPr lang="en-US" dirty="0" smtClean="0"/>
              <a:t>homogeny </a:t>
            </a:r>
            <a:r>
              <a:rPr lang="en-US" dirty="0"/>
              <a:t>type</a:t>
            </a:r>
            <a:r>
              <a:rPr lang="en-US" dirty="0" smtClean="0"/>
              <a:t>.</a:t>
            </a:r>
          </a:p>
          <a:p>
            <a:r>
              <a:rPr lang="en-US" dirty="0"/>
              <a:t>Array is created in Python by importing array module to the python program. 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3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Operations of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Traverse − print all the array elements one by one.</a:t>
            </a:r>
          </a:p>
          <a:p>
            <a:r>
              <a:rPr lang="en-US" dirty="0"/>
              <a:t>Insertion − Adds an element at the given </a:t>
            </a:r>
            <a:r>
              <a:rPr lang="en-US" dirty="0" smtClean="0"/>
              <a:t>index syntax  </a:t>
            </a:r>
            <a:r>
              <a:rPr lang="en-US" b="1" dirty="0" err="1" smtClean="0"/>
              <a:t>arrayVar.insert</a:t>
            </a:r>
            <a:r>
              <a:rPr lang="en-US" b="1" dirty="0" smtClean="0"/>
              <a:t>(index, value)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Deletion − Deletes an element at the given </a:t>
            </a:r>
            <a:r>
              <a:rPr lang="en-US" dirty="0" smtClean="0"/>
              <a:t>index syntax   </a:t>
            </a:r>
            <a:r>
              <a:rPr lang="en-US" dirty="0" err="1" smtClean="0"/>
              <a:t>arrayVar.remove</a:t>
            </a:r>
            <a:r>
              <a:rPr lang="en-US" dirty="0" smtClean="0"/>
              <a:t>(value).</a:t>
            </a:r>
            <a:endParaRPr lang="en-US" dirty="0"/>
          </a:p>
          <a:p>
            <a:r>
              <a:rPr lang="en-US" dirty="0"/>
              <a:t>Search − Searches an element using the given index or by the value.</a:t>
            </a:r>
          </a:p>
          <a:p>
            <a:r>
              <a:rPr lang="en-US" dirty="0"/>
              <a:t>Update − Updates an element at the given index.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8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</a:t>
            </a:r>
            <a:r>
              <a:rPr lang="en-IN" dirty="0" err="1" smtClean="0"/>
              <a:t>Typecode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‘b’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signed integer of size 1 byte/td&gt;</a:t>
            </a:r>
          </a:p>
          <a:p>
            <a:r>
              <a:rPr lang="en-US" dirty="0" smtClean="0"/>
              <a:t>‘B’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unsigned integer of size 1 byte</a:t>
            </a:r>
          </a:p>
          <a:p>
            <a:r>
              <a:rPr lang="en-US" dirty="0" smtClean="0"/>
              <a:t>‘c’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character of size 1 byte</a:t>
            </a:r>
          </a:p>
          <a:p>
            <a:r>
              <a:rPr lang="en-US" dirty="0" smtClean="0"/>
              <a:t>‘I’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signed integer of size 2 bytes</a:t>
            </a:r>
          </a:p>
          <a:p>
            <a:r>
              <a:rPr lang="en-US" dirty="0" smtClean="0"/>
              <a:t>‘I’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unsigned integer of size 2 bytes</a:t>
            </a:r>
          </a:p>
          <a:p>
            <a:r>
              <a:rPr lang="en-US" dirty="0" smtClean="0"/>
              <a:t>‘f’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floating point of size 4 bytes</a:t>
            </a:r>
          </a:p>
          <a:p>
            <a:r>
              <a:rPr lang="en-US" dirty="0" smtClean="0"/>
              <a:t>‘d’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floating point of size 8 bytes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1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array import *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arrayName</a:t>
            </a:r>
            <a:r>
              <a:rPr lang="en-US" dirty="0" smtClean="0"/>
              <a:t> </a:t>
            </a:r>
            <a:r>
              <a:rPr lang="en-US" dirty="0"/>
              <a:t>= array(</a:t>
            </a:r>
            <a:r>
              <a:rPr lang="en-US" dirty="0" err="1"/>
              <a:t>typecode</a:t>
            </a:r>
            <a:r>
              <a:rPr lang="en-US" dirty="0"/>
              <a:t>, [Initializers])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2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from array import *</a:t>
            </a:r>
          </a:p>
          <a:p>
            <a:pPr marL="0" indent="0">
              <a:buNone/>
            </a:pPr>
            <a:r>
              <a:rPr lang="en-US" dirty="0" smtClean="0"/>
              <a:t>array1 </a:t>
            </a:r>
            <a:r>
              <a:rPr lang="en-US" dirty="0"/>
              <a:t>= array('i', [10,20,30,40,50])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x in array1: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print(x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6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is a most versatile </a:t>
            </a:r>
            <a:r>
              <a:rPr lang="en-US" dirty="0" smtClean="0"/>
              <a:t>data-type </a:t>
            </a:r>
            <a:r>
              <a:rPr lang="en-US" dirty="0"/>
              <a:t>available in Python which can be written as a list of comma-separated values (items) between square brackets. </a:t>
            </a:r>
            <a:endParaRPr lang="en-US" dirty="0" smtClean="0"/>
          </a:p>
          <a:p>
            <a:r>
              <a:rPr lang="en-US" dirty="0" smtClean="0"/>
              <a:t>List  supports the storage as heterogenic type.</a:t>
            </a:r>
          </a:p>
          <a:p>
            <a:r>
              <a:rPr lang="en-US" dirty="0" smtClean="0"/>
              <a:t>Supports for the manipulations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7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invoke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list1=[“</a:t>
            </a:r>
            <a:r>
              <a:rPr lang="en-US" dirty="0" err="1" smtClean="0"/>
              <a:t>Apple”,”Mango”,”grapes</a:t>
            </a:r>
            <a:r>
              <a:rPr lang="en-US" dirty="0" smtClean="0"/>
              <a:t>”]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list2=[10,20,30,40]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6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703</Words>
  <Application>Microsoft Office PowerPoint</Application>
  <PresentationFormat>On-screen Show (4:3)</PresentationFormat>
  <Paragraphs>146</Paragraphs>
  <Slides>24</Slides>
  <Notes>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Python</vt:lpstr>
      <vt:lpstr>Objectives</vt:lpstr>
      <vt:lpstr>Arrays</vt:lpstr>
      <vt:lpstr>Basic Operations of Array</vt:lpstr>
      <vt:lpstr>Array Typecode</vt:lpstr>
      <vt:lpstr>Array Syntax</vt:lpstr>
      <vt:lpstr>Array Example</vt:lpstr>
      <vt:lpstr>List</vt:lpstr>
      <vt:lpstr>How to invoke List</vt:lpstr>
      <vt:lpstr>Methods of List</vt:lpstr>
      <vt:lpstr>List methods</vt:lpstr>
      <vt:lpstr>Tuple of Python</vt:lpstr>
      <vt:lpstr>How to create tuple</vt:lpstr>
      <vt:lpstr>Create empty tuple</vt:lpstr>
      <vt:lpstr>Set </vt:lpstr>
      <vt:lpstr>Creation of Set</vt:lpstr>
      <vt:lpstr>Python set Methods</vt:lpstr>
      <vt:lpstr>Set Operations</vt:lpstr>
      <vt:lpstr>Union</vt:lpstr>
      <vt:lpstr>Intersection</vt:lpstr>
      <vt:lpstr>Difference or Minus </vt:lpstr>
      <vt:lpstr>FrozenSet</vt:lpstr>
      <vt:lpstr>Dictionary</vt:lpstr>
      <vt:lpstr>ChainMap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Bhimsen</dc:creator>
  <cp:lastModifiedBy>Bhimsen</cp:lastModifiedBy>
  <cp:revision>11</cp:revision>
  <dcterms:created xsi:type="dcterms:W3CDTF">2019-02-22T11:09:44Z</dcterms:created>
  <dcterms:modified xsi:type="dcterms:W3CDTF">2019-06-19T11:24:00Z</dcterms:modified>
</cp:coreProperties>
</file>