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89" r:id="rId10"/>
    <p:sldId id="290" r:id="rId11"/>
    <p:sldId id="291" r:id="rId12"/>
    <p:sldId id="263" r:id="rId13"/>
    <p:sldId id="292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805A333-6476-47B4-90B1-35E1F28F10B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6EFA2D-93E3-4C99-B57B-2E5C68CF0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let</a:t>
            </a:r>
            <a:r>
              <a:rPr lang="en-US" dirty="0"/>
              <a:t> statement is used to declare a local variable in </a:t>
            </a:r>
            <a:r>
              <a:rPr lang="en-US" dirty="0" err="1"/>
              <a:t>TypeScript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similar to the </a:t>
            </a:r>
            <a:r>
              <a:rPr lang="en-US" dirty="0" err="1"/>
              <a:t>var</a:t>
            </a:r>
            <a:r>
              <a:rPr lang="en-US" dirty="0"/>
              <a:t> keyword, but it has some restriction in scoping in comparison of the </a:t>
            </a:r>
            <a:r>
              <a:rPr lang="en-US" dirty="0" err="1"/>
              <a:t>var</a:t>
            </a:r>
            <a:r>
              <a:rPr lang="en-US" dirty="0"/>
              <a:t> keyword.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let keyword can enhance our code readability and decreases the chance of programming error. </a:t>
            </a: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variable declared with the let keyword is limited to the block-scoped only.</a:t>
            </a:r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keyword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55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060810"/>
              </p:ext>
            </p:extLst>
          </p:nvPr>
        </p:nvGraphicFramePr>
        <p:xfrm>
          <a:off x="457200" y="1295400"/>
          <a:ext cx="83058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var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let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keyword was introduced with JavaScript.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 let keyword was added in ES6 (ES 2015) version of JavaScript.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It has global scope.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It is limited to block scope.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It can be declared globally and can be accessed globally.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It can be declared globally but cannot be accessed globally.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Variable declared with var keyword can be re-declared and updated in the same scope.</a:t>
                      </a:r>
                      <a:b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Example: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function varGreeter(){ var a = 10; var a = 20; //a is replaced console.log(a); } varGreeter(); 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Variable declared with let keyword can be updated but not re-declared.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Example: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function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varGreeter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(){ let a = 10; let a = 20; //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SyntaxError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 //Identifier 'a' has already been declared console.log(a); }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varGreeter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(); 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It is hoisted.</a:t>
                      </a:r>
                      <a:b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Example: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{ console.log(c); // undefined. //Due to hoisting var c = 2; } 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It is not hoisted.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Example: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{ console.log(b); //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ReferenceError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 //b is not defined let b = 3; }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19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369086"/>
              </p:ext>
            </p:extLst>
          </p:nvPr>
        </p:nvGraphicFramePr>
        <p:xfrm>
          <a:off x="152400" y="1447801"/>
          <a:ext cx="8763000" cy="353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17"/>
                <a:gridCol w="2258483"/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Data 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Keyword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Number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number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Double precision 64-bit floating point values. It can be used to represent both, integers and fractions.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Represents a sequence of Unicode characters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Boolean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boolean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Represents logical values, true and false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Void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void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Used on function return types to represent non-returning functions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Null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null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Represents an intentional absence of an object value.</a:t>
                      </a:r>
                    </a:p>
                  </a:txBody>
                  <a:tcPr marL="76200" marR="76200" marT="76200" marB="76200"/>
                </a:tc>
              </a:tr>
              <a:tr h="6677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Undefined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latin typeface="Calibri" pitchFamily="34" charset="0"/>
                          <a:cs typeface="Calibri" pitchFamily="34" charset="0"/>
                        </a:rPr>
                        <a:t>undefined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Calibri" pitchFamily="34" charset="0"/>
                          <a:cs typeface="Calibri" pitchFamily="34" charset="0"/>
                        </a:rPr>
                        <a:t>Denotes value given to all uninitialized variables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Script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Relational operators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Ternary/conditional operator</a:t>
            </a:r>
          </a:p>
          <a:p>
            <a:r>
              <a:rPr lang="en-US" dirty="0" smtClean="0"/>
              <a:t>String operator</a:t>
            </a:r>
          </a:p>
          <a:p>
            <a:r>
              <a:rPr lang="en-US" dirty="0" smtClean="0"/>
              <a:t>Type Operator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5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is a typed superset of JavaScript that compiles to plain JavaScript.</a:t>
            </a:r>
          </a:p>
          <a:p>
            <a:r>
              <a:rPr lang="en-US" dirty="0" smtClean="0"/>
              <a:t>TypeScript is pure object oriented program for script framework, this is similar to  C++.</a:t>
            </a:r>
          </a:p>
          <a:p>
            <a:r>
              <a:rPr lang="en-US" dirty="0" smtClean="0"/>
              <a:t>The popular script framework </a:t>
            </a:r>
            <a:r>
              <a:rPr lang="en-US" b="1" dirty="0" smtClean="0"/>
              <a:t>Angular </a:t>
            </a:r>
            <a:r>
              <a:rPr lang="en-US" dirty="0" smtClean="0"/>
              <a:t> is written in TypeScript.</a:t>
            </a:r>
          </a:p>
          <a:p>
            <a:r>
              <a:rPr lang="en-US" dirty="0" smtClean="0"/>
              <a:t>  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Type Script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TypeScript will compile the code and generate compilation errors, if it finds some sort of syntax errors. </a:t>
            </a:r>
          </a:p>
          <a:p>
            <a:r>
              <a:rPr lang="en-US" sz="2400" dirty="0" smtClean="0"/>
              <a:t>This helps to highlight errors before the script is run.</a:t>
            </a:r>
          </a:p>
          <a:p>
            <a:r>
              <a:rPr lang="en-US" sz="2400" dirty="0" smtClean="0"/>
              <a:t>The type of a variable, declared with no type, may be inferred by the TLS(Type Language Script)  based on its value.</a:t>
            </a:r>
          </a:p>
          <a:p>
            <a:r>
              <a:rPr lang="en-US" sz="2400" dirty="0" smtClean="0"/>
              <a:t>TypeScript supports Object Oriented Programming concepts like classes, interfaces, inheritance, etc.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Why Use TypeScript?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is just JavaScript.</a:t>
            </a:r>
          </a:p>
          <a:p>
            <a:r>
              <a:rPr lang="en-US" dirty="0" smtClean="0"/>
              <a:t>TypeScript supports other JS libraries.</a:t>
            </a:r>
          </a:p>
          <a:p>
            <a:r>
              <a:rPr lang="en-US" dirty="0" smtClean="0"/>
              <a:t>TypeScript is portable.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Type Script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execute type script you need to install it from  node.js Environment.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Connect to node.js command prompt</a:t>
            </a:r>
          </a:p>
          <a:p>
            <a:pPr lvl="1"/>
            <a:r>
              <a:rPr lang="en-US" dirty="0" smtClean="0"/>
              <a:t>Type the command as </a:t>
            </a:r>
            <a:r>
              <a:rPr lang="en-US" b="1" dirty="0" err="1" smtClean="0"/>
              <a:t>npm</a:t>
            </a:r>
            <a:r>
              <a:rPr lang="en-US" b="1" dirty="0" smtClean="0"/>
              <a:t> install –g typescript</a:t>
            </a:r>
          </a:p>
          <a:p>
            <a:r>
              <a:rPr lang="en-US" dirty="0" smtClean="0"/>
              <a:t>Once typescript installation completed you can write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typescript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file can be compiled using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yourFile.ts</a:t>
            </a:r>
            <a:endParaRPr lang="en-US" dirty="0" smtClean="0"/>
          </a:p>
          <a:p>
            <a:r>
              <a:rPr lang="en-US" dirty="0" smtClean="0"/>
              <a:t>It will generate .</a:t>
            </a:r>
            <a:r>
              <a:rPr lang="en-US" dirty="0" err="1" smtClean="0"/>
              <a:t>js</a:t>
            </a:r>
            <a:r>
              <a:rPr lang="en-US" dirty="0" smtClean="0"/>
              <a:t> file with given filename.</a:t>
            </a:r>
          </a:p>
          <a:p>
            <a:r>
              <a:rPr lang="en-US" dirty="0" smtClean="0"/>
              <a:t>Execute .</a:t>
            </a:r>
            <a:r>
              <a:rPr lang="en-US" dirty="0" err="1" smtClean="0"/>
              <a:t>js</a:t>
            </a:r>
            <a:r>
              <a:rPr lang="en-US" dirty="0" smtClean="0"/>
              <a:t> file using following command:</a:t>
            </a:r>
          </a:p>
          <a:p>
            <a:pPr lvl="1"/>
            <a:r>
              <a:rPr lang="en-US" dirty="0" smtClean="0"/>
              <a:t>Node yourFile.js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Typescript</a:t>
            </a:r>
            <a:endParaRPr lang="en-US" dirty="0"/>
          </a:p>
        </p:txBody>
      </p:sp>
      <p:pic>
        <p:nvPicPr>
          <p:cNvPr id="6146" name="Picture 2" descr="TypeScript Compil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8" y="4114800"/>
            <a:ext cx="5743572" cy="1276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Statements and Expressions</a:t>
            </a:r>
          </a:p>
          <a:p>
            <a:r>
              <a:rPr lang="en-US" dirty="0" smtClean="0"/>
              <a:t>Comments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TypeScript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Valid identifiers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Invalid identifiers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firstName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Var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first_name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first name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num1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first-name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$result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1number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 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var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statement is used to declare a variable in JavaScript.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variable declared with the 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var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keyword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is defined throughout the program.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 </a:t>
            </a:r>
            <a:r>
              <a:rPr lang="en-IN" dirty="0" err="1" smtClean="0"/>
              <a:t>var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320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793</TotalTime>
  <Words>413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TypeScript </vt:lpstr>
      <vt:lpstr>What is Type Script</vt:lpstr>
      <vt:lpstr>Why Use TypeScript?</vt:lpstr>
      <vt:lpstr>Features of Type Script</vt:lpstr>
      <vt:lpstr>Install typescript</vt:lpstr>
      <vt:lpstr>Compile Typescript</vt:lpstr>
      <vt:lpstr>Components of TypeScript</vt:lpstr>
      <vt:lpstr>Identifiers </vt:lpstr>
      <vt:lpstr>Keyword var</vt:lpstr>
      <vt:lpstr>Let keyword</vt:lpstr>
      <vt:lpstr>Difference between let and var</vt:lpstr>
      <vt:lpstr>Types in Script</vt:lpstr>
      <vt:lpstr>Operators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Bhimsen</dc:creator>
  <cp:lastModifiedBy>Bhimsen</cp:lastModifiedBy>
  <cp:revision>42</cp:revision>
  <dcterms:created xsi:type="dcterms:W3CDTF">2018-03-05T07:38:05Z</dcterms:created>
  <dcterms:modified xsi:type="dcterms:W3CDTF">2020-08-15T11:01:32Z</dcterms:modified>
</cp:coreProperties>
</file>