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Typescript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Session3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82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Script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Map</a:t>
            </a:r>
          </a:p>
          <a:p>
            <a:r>
              <a:rPr lang="en-IN" dirty="0" smtClean="0"/>
              <a:t>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67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a new data structure added in </a:t>
            </a:r>
            <a:r>
              <a:rPr lang="en-US" b="1" dirty="0"/>
              <a:t>ES6</a:t>
            </a:r>
            <a:r>
              <a:rPr lang="en-US" dirty="0"/>
              <a:t> version of JavaScript.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us to store data in a </a:t>
            </a:r>
            <a:r>
              <a:rPr lang="en-US" b="1" dirty="0"/>
              <a:t>key-value pair</a:t>
            </a:r>
            <a:r>
              <a:rPr lang="en-US" dirty="0"/>
              <a:t> and remembers the original </a:t>
            </a:r>
            <a:r>
              <a:rPr lang="en-US" b="1" dirty="0"/>
              <a:t>insertion order</a:t>
            </a:r>
            <a:r>
              <a:rPr lang="en-US" dirty="0"/>
              <a:t> of the keys similar to other programming languages.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46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var</a:t>
            </a:r>
            <a:r>
              <a:rPr lang="en-IN" dirty="0"/>
              <a:t> map = new Map();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3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267535"/>
              </p:ext>
            </p:extLst>
          </p:nvPr>
        </p:nvGraphicFramePr>
        <p:xfrm>
          <a:off x="457200" y="1219200"/>
          <a:ext cx="8382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5410200"/>
              </a:tblGrid>
              <a:tr h="88392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Descriptions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map.set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(key,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add entries in the map.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map.get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retrieve entries from the map. It returns undefined if the key does not exist in the map.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map.has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returns true if the key is present in the map. Otherwise, it returns false.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map.delete(key)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remove the entries by the key.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map.size()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returns the size of the map.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map.clear()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removes everything from the map.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87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allows </a:t>
            </a:r>
            <a:r>
              <a:rPr lang="en-US" dirty="0"/>
              <a:t>us to store </a:t>
            </a:r>
            <a:r>
              <a:rPr lang="en-US" b="1" dirty="0"/>
              <a:t>distinct data</a:t>
            </a:r>
            <a:r>
              <a:rPr lang="en-US" dirty="0"/>
              <a:t> (each value occur only once) into the </a:t>
            </a:r>
            <a:r>
              <a:rPr lang="en-US" b="1" dirty="0"/>
              <a:t>List</a:t>
            </a:r>
            <a:r>
              <a:rPr lang="en-US" dirty="0"/>
              <a:t> similar to other programming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IN" dirty="0"/>
              <a:t>let </a:t>
            </a:r>
            <a:r>
              <a:rPr lang="en-IN" dirty="0" err="1"/>
              <a:t>mySet</a:t>
            </a:r>
            <a:r>
              <a:rPr lang="en-IN" dirty="0"/>
              <a:t> = new Set();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09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316975"/>
              </p:ext>
            </p:extLst>
          </p:nvPr>
        </p:nvGraphicFramePr>
        <p:xfrm>
          <a:off x="457200" y="1600200"/>
          <a:ext cx="807720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4864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Descriptions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set.add(value)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add values in the set.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set.has(value)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returns true if the value is present in the set. Otherwise, it returns false.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set.delete()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remove the entries from the set.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set.size()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used to returns the size of the set.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set.clear()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removes everything from the set.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1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Typescript</vt:lpstr>
      <vt:lpstr>Type Script Collections</vt:lpstr>
      <vt:lpstr>Map</vt:lpstr>
      <vt:lpstr>Map Syntax</vt:lpstr>
      <vt:lpstr>Map Methods</vt:lpstr>
      <vt:lpstr>Set</vt:lpstr>
      <vt:lpstr>Set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Bhimsen</dc:creator>
  <cp:lastModifiedBy>Bhimsen</cp:lastModifiedBy>
  <cp:revision>1</cp:revision>
  <dcterms:created xsi:type="dcterms:W3CDTF">2006-08-16T00:00:00Z</dcterms:created>
  <dcterms:modified xsi:type="dcterms:W3CDTF">2020-08-15T11:14:28Z</dcterms:modified>
</cp:coreProperties>
</file>