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84" r:id="rId5"/>
    <p:sldId id="281" r:id="rId6"/>
    <p:sldId id="282" r:id="rId7"/>
    <p:sldId id="283" r:id="rId8"/>
    <p:sldId id="258" r:id="rId9"/>
    <p:sldId id="269" r:id="rId10"/>
    <p:sldId id="270" r:id="rId11"/>
    <p:sldId id="271" r:id="rId12"/>
    <p:sldId id="272" r:id="rId13"/>
    <p:sldId id="292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3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Typescript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Session4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31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err="1" smtClean="0"/>
              <a:t>instanceof</a:t>
            </a:r>
            <a:r>
              <a:rPr lang="en-US" dirty="0" smtClean="0"/>
              <a:t> operator returns true if the object belongs to the specified type.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class Person{ }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Person()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isPerson</a:t>
            </a:r>
            <a:r>
              <a:rPr lang="en-US" dirty="0" smtClean="0"/>
              <a:t> =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r>
              <a:rPr lang="en-US" dirty="0" smtClean="0"/>
              <a:t> Person;</a:t>
            </a:r>
          </a:p>
          <a:p>
            <a:pPr>
              <a:buNone/>
            </a:pPr>
            <a:r>
              <a:rPr lang="en-US" dirty="0" smtClean="0"/>
              <a:t> console.log(</a:t>
            </a:r>
          </a:p>
          <a:p>
            <a:pPr>
              <a:buNone/>
            </a:pPr>
            <a:r>
              <a:rPr lang="en-US" dirty="0" smtClean="0"/>
              <a:t>" </a:t>
            </a:r>
            <a:r>
              <a:rPr lang="en-US" dirty="0" err="1" smtClean="0"/>
              <a:t>obj</a:t>
            </a:r>
            <a:r>
              <a:rPr lang="en-US" dirty="0" smtClean="0"/>
              <a:t> is an instance of Person " + </a:t>
            </a:r>
            <a:r>
              <a:rPr lang="en-US" dirty="0" err="1" smtClean="0"/>
              <a:t>isPerson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The </a:t>
            </a:r>
            <a:r>
              <a:rPr lang="en-US" b="0" dirty="0" err="1" smtClean="0">
                <a:effectLst/>
              </a:rPr>
              <a:t>instanceof</a:t>
            </a:r>
            <a:r>
              <a:rPr lang="en-US" b="0" dirty="0" smtClean="0">
                <a:effectLst/>
              </a:rPr>
              <a:t> operator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111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 </a:t>
            </a:r>
            <a:r>
              <a:rPr lang="en-US" dirty="0" smtClean="0"/>
              <a:t> is an instance which contains set of key value pairs. </a:t>
            </a:r>
          </a:p>
          <a:p>
            <a:r>
              <a:rPr lang="en-US" dirty="0" smtClean="0"/>
              <a:t>The values can be scalar values or functions or even array of other objects.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object_name</a:t>
            </a:r>
            <a:r>
              <a:rPr lang="en-US" sz="2000" dirty="0" smtClean="0"/>
              <a:t> = { </a:t>
            </a:r>
          </a:p>
          <a:p>
            <a:pPr>
              <a:buNone/>
            </a:pPr>
            <a:r>
              <a:rPr lang="en-US" sz="2000" dirty="0" smtClean="0"/>
              <a:t>   key1: “value1”, //scalar value </a:t>
            </a:r>
          </a:p>
          <a:p>
            <a:pPr>
              <a:buNone/>
            </a:pPr>
            <a:r>
              <a:rPr lang="en-US" sz="2000" dirty="0" smtClean="0"/>
              <a:t>   key2: “value”, </a:t>
            </a:r>
          </a:p>
          <a:p>
            <a:pPr>
              <a:buNone/>
            </a:pPr>
            <a:r>
              <a:rPr lang="en-US" sz="2000" dirty="0" smtClean="0"/>
              <a:t>   key3: function() { //functions }, </a:t>
            </a:r>
          </a:p>
          <a:p>
            <a:pPr>
              <a:buNone/>
            </a:pPr>
            <a:r>
              <a:rPr lang="en-US" sz="2000" dirty="0" smtClean="0"/>
              <a:t>   key4:[“content1”, “content2”] //collection </a:t>
            </a:r>
          </a:p>
          <a:p>
            <a:pPr>
              <a:buNone/>
            </a:pPr>
            <a:r>
              <a:rPr lang="en-US" sz="2000" dirty="0" smtClean="0"/>
              <a:t>   };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3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person = {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:"Tom",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:"Hanks" </a:t>
            </a:r>
          </a:p>
          <a:p>
            <a:pPr>
              <a:buNone/>
            </a:pPr>
            <a:r>
              <a:rPr lang="en-US" sz="2000" dirty="0" smtClean="0"/>
              <a:t>};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//access the object values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console.log(</a:t>
            </a:r>
            <a:r>
              <a:rPr lang="en-US" sz="2000" dirty="0" err="1" smtClean="0"/>
              <a:t>person.firstname</a:t>
            </a:r>
            <a:r>
              <a:rPr lang="en-US" sz="2000" dirty="0" smtClean="0"/>
              <a:t>) </a:t>
            </a:r>
          </a:p>
          <a:p>
            <a:pPr>
              <a:buNone/>
            </a:pPr>
            <a:r>
              <a:rPr lang="en-US" sz="2000" dirty="0" smtClean="0"/>
              <a:t>console.log(</a:t>
            </a:r>
            <a:r>
              <a:rPr lang="en-US" sz="2000" dirty="0" err="1" smtClean="0"/>
              <a:t>person.lastname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:example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4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Person{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name: string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constructor(name: string){</a:t>
            </a:r>
          </a:p>
          <a:p>
            <a:pPr marL="0" indent="0">
              <a:buNone/>
            </a:pPr>
            <a:r>
              <a:rPr lang="en-US" dirty="0"/>
              <a:t>    this.name = name;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2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Function/Method overloading is allowed when:</a:t>
            </a:r>
          </a:p>
          <a:p>
            <a:r>
              <a:rPr lang="en-US" sz="2400" dirty="0"/>
              <a:t>The function name is the same</a:t>
            </a:r>
          </a:p>
          <a:p>
            <a:r>
              <a:rPr lang="en-US" sz="2400" dirty="0"/>
              <a:t>The number of parameters is different in each overloaded function.</a:t>
            </a:r>
          </a:p>
          <a:p>
            <a:r>
              <a:rPr lang="en-US" sz="2400" dirty="0"/>
              <a:t>The number of parameters is the same, and their type is different.</a:t>
            </a:r>
          </a:p>
          <a:p>
            <a:r>
              <a:rPr lang="en-US" sz="2400" dirty="0"/>
              <a:t>The all overloads function must have the same return type.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830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Overloading 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 add(</a:t>
            </a:r>
            <a:r>
              <a:rPr lang="en-US" dirty="0" err="1"/>
              <a:t>a:string</a:t>
            </a:r>
            <a:r>
              <a:rPr lang="en-US" dirty="0"/>
              <a:t>, b:string): string;  </a:t>
            </a:r>
          </a:p>
          <a:p>
            <a:pPr marL="0" indent="0">
              <a:buNone/>
            </a:pPr>
            <a:r>
              <a:rPr lang="en-US" dirty="0"/>
              <a:t>//Function with number type parameter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</a:t>
            </a:r>
            <a:r>
              <a:rPr lang="en-US" dirty="0"/>
              <a:t> add(</a:t>
            </a:r>
            <a:r>
              <a:rPr lang="en-US" dirty="0" err="1"/>
              <a:t>a:number</a:t>
            </a:r>
            <a:r>
              <a:rPr lang="en-US" dirty="0"/>
              <a:t>, b:number): number;  </a:t>
            </a:r>
          </a:p>
          <a:p>
            <a:pPr marL="0" indent="0">
              <a:buNone/>
            </a:pPr>
            <a:r>
              <a:rPr lang="en-US" dirty="0"/>
              <a:t>//Function Definition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</a:t>
            </a:r>
            <a:r>
              <a:rPr lang="en-US" dirty="0"/>
              <a:t> add(a: any, b:any): any {  </a:t>
            </a:r>
          </a:p>
          <a:p>
            <a:pPr marL="0" indent="0">
              <a:buNone/>
            </a:pPr>
            <a:r>
              <a:rPr lang="en-US" dirty="0"/>
              <a:t>    return a + b;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24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Single Inheritance</a:t>
            </a:r>
          </a:p>
          <a:p>
            <a:r>
              <a:rPr lang="en-US" sz="2400" dirty="0"/>
              <a:t>Multilevel Inheritance</a:t>
            </a:r>
          </a:p>
          <a:p>
            <a:r>
              <a:rPr lang="en-US" sz="2400" dirty="0"/>
              <a:t>Multiple Inheritance</a:t>
            </a:r>
          </a:p>
          <a:p>
            <a:r>
              <a:rPr lang="en-US" sz="2400" dirty="0"/>
              <a:t>Hierarchical Inheritance</a:t>
            </a:r>
          </a:p>
          <a:p>
            <a:r>
              <a:rPr lang="en-US" sz="2400" dirty="0"/>
              <a:t>Hybrid Inheritance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16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Sytnax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class Parent{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class</a:t>
            </a:r>
            <a:r>
              <a:rPr lang="en-IN" dirty="0"/>
              <a:t> </a:t>
            </a:r>
            <a:r>
              <a:rPr lang="en-IN" dirty="0" err="1" smtClean="0"/>
              <a:t>Child_name</a:t>
            </a:r>
            <a:r>
              <a:rPr lang="en-IN" dirty="0"/>
              <a:t> extends </a:t>
            </a:r>
            <a:r>
              <a:rPr lang="en-IN" dirty="0" err="1" smtClean="0"/>
              <a:t>Parent_name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66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is a syntactical contract that an entity should conform to. </a:t>
            </a:r>
          </a:p>
          <a:p>
            <a:r>
              <a:rPr lang="en-US" dirty="0" smtClean="0"/>
              <a:t>In other words, an interface defines specific rules as the syntax that any entity must adhere to.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TypeScript:interface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define properties, methods, and events, which are the members of the interface. </a:t>
            </a:r>
          </a:p>
          <a:p>
            <a:r>
              <a:rPr lang="en-US" dirty="0" smtClean="0"/>
              <a:t>Interfaces contain only the declaration of the members. </a:t>
            </a:r>
          </a:p>
          <a:p>
            <a:r>
              <a:rPr lang="en-US" dirty="0" smtClean="0"/>
              <a:t>It is the responsibility of the deriving class to define the members.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interface consist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oriented Programing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</a:t>
            </a:r>
          </a:p>
          <a:p>
            <a:r>
              <a:rPr lang="en-IN" dirty="0" smtClean="0"/>
              <a:t>Object</a:t>
            </a:r>
          </a:p>
          <a:p>
            <a:r>
              <a:rPr lang="en-IN" dirty="0" smtClean="0"/>
              <a:t>Encapsulation</a:t>
            </a:r>
          </a:p>
          <a:p>
            <a:r>
              <a:rPr lang="en-IN" dirty="0" smtClean="0"/>
              <a:t>Polymorphism</a:t>
            </a:r>
          </a:p>
          <a:p>
            <a:r>
              <a:rPr lang="en-IN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018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interface </a:t>
            </a:r>
            <a:r>
              <a:rPr lang="en-US" dirty="0" err="1"/>
              <a:t>interface_name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          // variables' declaration  </a:t>
            </a:r>
          </a:p>
          <a:p>
            <a:pPr marL="0" indent="0">
              <a:buNone/>
            </a:pPr>
            <a:r>
              <a:rPr lang="en-US" dirty="0"/>
              <a:t>          // methods' declaration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{ </a:t>
            </a:r>
          </a:p>
          <a:p>
            <a:pPr lvl="1">
              <a:buNone/>
            </a:pPr>
            <a:r>
              <a:rPr lang="en-US" sz="1600" dirty="0" err="1" smtClean="0"/>
              <a:t>firstName</a:t>
            </a:r>
            <a:r>
              <a:rPr lang="en-US" sz="1600" dirty="0" smtClean="0"/>
              <a:t>:"Tom", </a:t>
            </a:r>
          </a:p>
          <a:p>
            <a:pPr lvl="1">
              <a:buNone/>
            </a:pPr>
            <a:r>
              <a:rPr lang="en-US" sz="1600" dirty="0" err="1" smtClean="0"/>
              <a:t>lastName</a:t>
            </a:r>
            <a:r>
              <a:rPr lang="en-US" sz="1600" dirty="0" smtClean="0"/>
              <a:t>:"Hanks",</a:t>
            </a:r>
          </a:p>
          <a:p>
            <a:pPr lvl="1">
              <a:buNone/>
            </a:pPr>
            <a:r>
              <a:rPr lang="en-US" sz="1600" dirty="0" err="1" smtClean="0"/>
              <a:t>sayHello:function</a:t>
            </a:r>
            <a:r>
              <a:rPr lang="en-US" sz="1600" dirty="0" smtClean="0"/>
              <a:t>() { } //Type template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err="1" smtClean="0"/>
              <a:t>person.sayHello</a:t>
            </a:r>
            <a:r>
              <a:rPr lang="en-US" dirty="0" smtClean="0"/>
              <a:t> = function() { </a:t>
            </a:r>
          </a:p>
          <a:p>
            <a:pPr>
              <a:buNone/>
            </a:pPr>
            <a:r>
              <a:rPr lang="en-US" sz="2400" dirty="0" smtClean="0"/>
              <a:t>	console.log("hello "+</a:t>
            </a:r>
            <a:r>
              <a:rPr lang="en-US" sz="2400" dirty="0" err="1" smtClean="0"/>
              <a:t>person.firstName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err="1" smtClean="0"/>
              <a:t>person.sayHello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Typescript Type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36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namespace is a way to logically group related code. </a:t>
            </a:r>
          </a:p>
          <a:p>
            <a:r>
              <a:rPr lang="en-US" dirty="0" smtClean="0"/>
              <a:t>This is inbuilt into TypeScript unlike in JavaScript where variables declarations go into a global scope.</a:t>
            </a:r>
          </a:p>
          <a:p>
            <a:r>
              <a:rPr lang="en-US" dirty="0" smtClean="0"/>
              <a:t>If  multiple JavaScript files are used within same project there will be possibility of overwriting or misconstruing the same variables.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Namespace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203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SomeNameSpaceName</a:t>
            </a:r>
            <a:r>
              <a:rPr lang="en-US" dirty="0" smtClean="0"/>
              <a:t> {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export interface </a:t>
            </a:r>
            <a:r>
              <a:rPr lang="en-US" dirty="0" err="1" smtClean="0"/>
              <a:t>ISomeInterfaceName</a:t>
            </a:r>
            <a:r>
              <a:rPr lang="en-US" dirty="0" smtClean="0"/>
              <a:t> { } </a:t>
            </a:r>
          </a:p>
          <a:p>
            <a:pPr lvl="1"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SomeClassName</a:t>
            </a:r>
            <a:r>
              <a:rPr lang="en-US" dirty="0" smtClean="0"/>
              <a:t> { 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0104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Access Specifier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public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public data member has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global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accessibility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. Data members in a class are public by default.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private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Private data members are accessible only within the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class.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protected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protected data member is accessible by the members within the same class as that of the former and also by the members of the child classes.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567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Accessor of 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TS </a:t>
            </a:r>
            <a:r>
              <a:rPr lang="en-US" dirty="0"/>
              <a:t>has two methods which are given below.</a:t>
            </a:r>
          </a:p>
          <a:p>
            <a:pPr lvl="1"/>
            <a:r>
              <a:rPr lang="en-US" dirty="0"/>
              <a:t>getter</a:t>
            </a:r>
          </a:p>
          <a:p>
            <a:pPr lvl="1"/>
            <a:r>
              <a:rPr lang="en-US" dirty="0"/>
              <a:t>setter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38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MyDrawing</a:t>
            </a:r>
            <a:r>
              <a:rPr lang="en-IN" dirty="0"/>
              <a:t> {    </a:t>
            </a:r>
          </a:p>
          <a:p>
            <a:pPr marL="0" indent="0">
              <a:buNone/>
            </a:pPr>
            <a:r>
              <a:rPr lang="en-IN" dirty="0"/>
              <a:t>    length: number = 20;    </a:t>
            </a:r>
          </a:p>
          <a:p>
            <a:pPr marL="0" indent="0">
              <a:buNone/>
            </a:pPr>
            <a:r>
              <a:rPr lang="en-IN" dirty="0"/>
              <a:t>    breadth: string = 15;    </a:t>
            </a:r>
          </a:p>
          <a:p>
            <a:pPr marL="0" indent="0">
              <a:buNone/>
            </a:pP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    get rectangle() {    </a:t>
            </a:r>
          </a:p>
          <a:p>
            <a:pPr marL="0" indent="0">
              <a:buNone/>
            </a:pPr>
            <a:r>
              <a:rPr lang="en-IN" dirty="0"/>
              <a:t>        return </a:t>
            </a:r>
            <a:r>
              <a:rPr lang="en-IN" dirty="0" err="1"/>
              <a:t>this.length</a:t>
            </a:r>
            <a:r>
              <a:rPr lang="en-IN" dirty="0"/>
              <a:t> * </a:t>
            </a:r>
            <a:r>
              <a:rPr lang="en-IN" dirty="0" err="1"/>
              <a:t>this.breadth</a:t>
            </a:r>
            <a:r>
              <a:rPr lang="en-IN" dirty="0"/>
              <a:t>;    </a:t>
            </a:r>
          </a:p>
          <a:p>
            <a:pPr marL="0" indent="0">
              <a:buNone/>
            </a:pPr>
            <a:r>
              <a:rPr lang="en-IN" dirty="0"/>
              <a:t>    }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r>
              <a:rPr lang="en-IN" dirty="0"/>
              <a:t>console.log(new </a:t>
            </a:r>
            <a:r>
              <a:rPr lang="en-IN" dirty="0" err="1"/>
              <a:t>MyDrawing</a:t>
            </a:r>
            <a:r>
              <a:rPr lang="en-IN" dirty="0"/>
              <a:t>().square);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30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set </a:t>
            </a:r>
            <a:r>
              <a:rPr lang="en-IN" dirty="0" err="1"/>
              <a:t>displayFullName</a:t>
            </a:r>
            <a:r>
              <a:rPr lang="en-IN" dirty="0"/>
              <a:t> {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const</a:t>
            </a:r>
            <a:r>
              <a:rPr lang="en-IN" dirty="0"/>
              <a:t> parts = </a:t>
            </a:r>
            <a:r>
              <a:rPr lang="en-IN" dirty="0" err="1"/>
              <a:t>value.split</a:t>
            </a:r>
            <a:r>
              <a:rPr lang="en-IN" dirty="0"/>
              <a:t> ('');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this.pname</a:t>
            </a:r>
            <a:r>
              <a:rPr lang="en-IN" dirty="0"/>
              <a:t> = </a:t>
            </a:r>
            <a:r>
              <a:rPr lang="en-IN" dirty="0" err="1"/>
              <a:t>firstname</a:t>
            </a:r>
            <a:r>
              <a:rPr lang="en-IN" dirty="0"/>
              <a:t>[0]; 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this.pname</a:t>
            </a:r>
            <a:r>
              <a:rPr lang="en-IN" dirty="0"/>
              <a:t> = </a:t>
            </a:r>
            <a:r>
              <a:rPr lang="en-IN" dirty="0" err="1"/>
              <a:t>firstname</a:t>
            </a:r>
            <a:r>
              <a:rPr lang="en-IN" dirty="0"/>
              <a:t>[1];   </a:t>
            </a:r>
          </a:p>
          <a:p>
            <a:pPr marL="0" indent="0">
              <a:buNone/>
            </a:pPr>
            <a:r>
              <a:rPr lang="en-IN" dirty="0"/>
              <a:t>}   </a:t>
            </a:r>
          </a:p>
          <a:p>
            <a:pPr marL="0" indent="0">
              <a:buNone/>
            </a:pPr>
            <a:r>
              <a:rPr lang="en-IN" dirty="0"/>
              <a:t>person </a:t>
            </a:r>
            <a:r>
              <a:rPr lang="en-IN" dirty="0" err="1"/>
              <a:t>displayFullName</a:t>
            </a:r>
            <a:r>
              <a:rPr lang="en-IN" dirty="0"/>
              <a:t> = "</a:t>
            </a:r>
            <a:r>
              <a:rPr lang="en-IN" dirty="0" err="1"/>
              <a:t>Abhishek</a:t>
            </a:r>
            <a:r>
              <a:rPr lang="en-IN" dirty="0"/>
              <a:t> Mishra"  </a:t>
            </a:r>
          </a:p>
          <a:p>
            <a:pPr marL="0" indent="0">
              <a:buNone/>
            </a:pPr>
            <a:r>
              <a:rPr lang="en-IN" dirty="0"/>
              <a:t>console.log(student);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70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global_num</a:t>
            </a:r>
            <a:r>
              <a:rPr lang="en-US" dirty="0" smtClean="0"/>
              <a:t> = 12 //global variable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NumberTest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num_val</a:t>
            </a:r>
            <a:r>
              <a:rPr lang="en-US" dirty="0" smtClean="0"/>
              <a:t> = 13; //class variable </a:t>
            </a:r>
          </a:p>
          <a:p>
            <a:pPr>
              <a:buNone/>
            </a:pPr>
            <a:r>
              <a:rPr lang="en-US" dirty="0" smtClean="0"/>
              <a:t>  static </a:t>
            </a:r>
            <a:r>
              <a:rPr lang="en-US" dirty="0" err="1" smtClean="0"/>
              <a:t>sval</a:t>
            </a:r>
            <a:r>
              <a:rPr lang="en-US" dirty="0" smtClean="0"/>
              <a:t> = 10; //static field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storeNum</a:t>
            </a:r>
            <a:r>
              <a:rPr lang="en-US" dirty="0" smtClean="0"/>
              <a:t>():void {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local_num</a:t>
            </a:r>
            <a:r>
              <a:rPr lang="en-US" dirty="0" smtClean="0"/>
              <a:t> = 14; //local variable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Example:Scope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 A class in terms of OOP is a blueprint for creating objects. </a:t>
            </a:r>
          </a:p>
          <a:p>
            <a:r>
              <a:rPr lang="en-US" dirty="0" smtClean="0"/>
              <a:t>A class encapsulates data for the object. </a:t>
            </a:r>
          </a:p>
          <a:p>
            <a:r>
              <a:rPr lang="en-US" dirty="0" smtClean="0"/>
              <a:t>Typescript gives built in support for this concept called class.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   class </a:t>
            </a:r>
            <a:r>
              <a:rPr lang="en-US" dirty="0" err="1" smtClean="0"/>
              <a:t>class_name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     //class scope </a:t>
            </a:r>
          </a:p>
          <a:p>
            <a:pPr>
              <a:buNone/>
            </a:pPr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effectLst/>
              </a:rPr>
              <a:t>TypeScript:Class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222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513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Typescript</vt:lpstr>
      <vt:lpstr>Object oriented Programing </vt:lpstr>
      <vt:lpstr>Scope of Variable</vt:lpstr>
      <vt:lpstr>Access modifier</vt:lpstr>
      <vt:lpstr>Accessor of Typescript</vt:lpstr>
      <vt:lpstr>Getter Example</vt:lpstr>
      <vt:lpstr>Setter Example</vt:lpstr>
      <vt:lpstr>Example:Scope</vt:lpstr>
      <vt:lpstr>TypeScript:Class</vt:lpstr>
      <vt:lpstr>The instanceof operator</vt:lpstr>
      <vt:lpstr>Object</vt:lpstr>
      <vt:lpstr>Object :example</vt:lpstr>
      <vt:lpstr>Constructor</vt:lpstr>
      <vt:lpstr>Overloading</vt:lpstr>
      <vt:lpstr>Overloading example:</vt:lpstr>
      <vt:lpstr>Inheritance</vt:lpstr>
      <vt:lpstr>Sytnax:</vt:lpstr>
      <vt:lpstr>TypeScript:interface</vt:lpstr>
      <vt:lpstr>What interface consist </vt:lpstr>
      <vt:lpstr>Interface</vt:lpstr>
      <vt:lpstr>Typescript Type template</vt:lpstr>
      <vt:lpstr>Namespace</vt:lpstr>
      <vt:lpstr>Defining namespace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Bhimsen</dc:creator>
  <cp:lastModifiedBy>Bhimsen</cp:lastModifiedBy>
  <cp:revision>4</cp:revision>
  <dcterms:created xsi:type="dcterms:W3CDTF">2006-08-16T00:00:00Z</dcterms:created>
  <dcterms:modified xsi:type="dcterms:W3CDTF">2020-08-15T11:34:36Z</dcterms:modified>
</cp:coreProperties>
</file>