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YAML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YAML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YAML installed in Python Environment with the following command: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pip install </a:t>
            </a:r>
            <a:r>
              <a:rPr lang="en-IN" dirty="0" err="1" smtClean="0"/>
              <a:t>PyYAML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5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YAML code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YAML</vt:lpstr>
      <vt:lpstr>Installation of YAML </vt:lpstr>
      <vt:lpstr>Test YAML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4</cp:revision>
  <dcterms:created xsi:type="dcterms:W3CDTF">2006-08-16T00:00:00Z</dcterms:created>
  <dcterms:modified xsi:type="dcterms:W3CDTF">2020-11-19T07:56:25Z</dcterms:modified>
</cp:coreProperties>
</file>