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son-tutorial" TargetMode="External"/><Relationship Id="rId2" Type="http://schemas.openxmlformats.org/officeDocument/2006/relationships/hyperlink" Target="https://www.javatpoint.com/ya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YAML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YAML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two types of styles in which we can write the YAML.</a:t>
            </a:r>
          </a:p>
          <a:p>
            <a:pPr lvl="1"/>
            <a:r>
              <a:rPr lang="en-US" sz="2400" dirty="0"/>
              <a:t>Block styles</a:t>
            </a:r>
          </a:p>
          <a:p>
            <a:pPr lvl="1"/>
            <a:r>
              <a:rPr lang="en-US" sz="2400" dirty="0"/>
              <a:t>Flow styles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5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Blocked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Block style is less compact and better for readability. </a:t>
            </a:r>
          </a:p>
          <a:p>
            <a:r>
              <a:rPr lang="en-US" sz="2800" dirty="0" smtClean="0"/>
              <a:t>Traditional YAML makes it easy for humans to look at the file, scan it down, and see what's going 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08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we use a colon for key-value pairs. The key is </a:t>
            </a:r>
            <a:r>
              <a:rPr lang="en-US" b="1" dirty="0"/>
              <a:t>host</a:t>
            </a:r>
            <a:r>
              <a:rPr lang="en-US" dirty="0"/>
              <a:t>, and the value is </a:t>
            </a:r>
            <a:r>
              <a:rPr lang="en-US" b="1" dirty="0"/>
              <a:t>phl-42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line shows a </a:t>
            </a:r>
            <a:r>
              <a:rPr lang="en-US" b="1" dirty="0"/>
              <a:t>key-value mapping indentation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host: </a:t>
            </a:r>
            <a:r>
              <a:rPr lang="en-US" dirty="0" smtClean="0"/>
              <a:t>192.0.0.12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datacenter:   </a:t>
            </a:r>
          </a:p>
          <a:p>
            <a:pPr marL="0" indent="0">
              <a:buNone/>
            </a:pPr>
            <a:r>
              <a:rPr lang="en-US" dirty="0"/>
              <a:t>  location: </a:t>
            </a:r>
            <a:r>
              <a:rPr lang="en-US" dirty="0" err="1"/>
              <a:t>canada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cab: 15  </a:t>
            </a:r>
          </a:p>
          <a:p>
            <a:pPr marL="0" indent="0">
              <a:buNone/>
            </a:pPr>
            <a:r>
              <a:rPr lang="en-US" dirty="0"/>
              <a:t>animals:  </a:t>
            </a:r>
          </a:p>
          <a:p>
            <a:pPr marL="0" indent="0">
              <a:buNone/>
            </a:pPr>
            <a:r>
              <a:rPr lang="en-US" dirty="0"/>
              <a:t>  - dog  </a:t>
            </a:r>
          </a:p>
          <a:p>
            <a:pPr marL="0" indent="0">
              <a:buNone/>
            </a:pPr>
            <a:r>
              <a:rPr lang="en-US" dirty="0"/>
              <a:t>  - cat  </a:t>
            </a:r>
          </a:p>
          <a:p>
            <a:pPr marL="0" indent="0">
              <a:buNone/>
            </a:pPr>
            <a:r>
              <a:rPr lang="en-US" dirty="0"/>
              <a:t>  - mouse  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5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Flow style is an extension of JSON. It is used to allow </a:t>
            </a:r>
            <a:r>
              <a:rPr lang="en-US" sz="2800" dirty="0">
                <a:hlinkClick r:id="rId2"/>
              </a:rPr>
              <a:t>YAML</a:t>
            </a:r>
            <a:r>
              <a:rPr lang="en-US" sz="2800" dirty="0"/>
              <a:t> and </a:t>
            </a:r>
            <a:r>
              <a:rPr lang="en-US" sz="2800" dirty="0">
                <a:hlinkClick r:id="rId3"/>
              </a:rPr>
              <a:t>JSON</a:t>
            </a:r>
            <a:r>
              <a:rPr lang="en-US" sz="2800" dirty="0"/>
              <a:t> to work together. 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host: </a:t>
            </a:r>
            <a:r>
              <a:rPr lang="en-US" sz="2800" dirty="0" smtClean="0"/>
              <a:t>192.0.0.12</a:t>
            </a:r>
            <a:r>
              <a:rPr lang="en-US" sz="2800" dirty="0"/>
              <a:t>  </a:t>
            </a:r>
          </a:p>
          <a:p>
            <a:pPr marL="0" indent="0">
              <a:buNone/>
            </a:pPr>
            <a:r>
              <a:rPr lang="en-US" sz="2800" dirty="0"/>
              <a:t>datacenter: {location: </a:t>
            </a:r>
            <a:r>
              <a:rPr lang="en-US" sz="2800" dirty="0" err="1"/>
              <a:t>canada</a:t>
            </a:r>
            <a:r>
              <a:rPr lang="en-US" sz="2800" dirty="0"/>
              <a:t> , cab: 15}  </a:t>
            </a:r>
          </a:p>
          <a:p>
            <a:pPr marL="0" indent="0">
              <a:buNone/>
            </a:pPr>
            <a:r>
              <a:rPr lang="en-US" sz="2800" dirty="0"/>
              <a:t>animals: [dog , cat , mouse]  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121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7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YAML</vt:lpstr>
      <vt:lpstr>YAML Styles</vt:lpstr>
      <vt:lpstr>Blocked Style</vt:lpstr>
      <vt:lpstr>Example</vt:lpstr>
      <vt:lpstr>Flow style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Bhimsen</dc:creator>
  <cp:lastModifiedBy>Bhimsen</cp:lastModifiedBy>
  <cp:revision>3</cp:revision>
  <dcterms:created xsi:type="dcterms:W3CDTF">2006-08-16T00:00:00Z</dcterms:created>
  <dcterms:modified xsi:type="dcterms:W3CDTF">2020-11-19T08:27:23Z</dcterms:modified>
</cp:coreProperties>
</file>