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tisai1234578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1%20Introduction/Data%20wrangling%20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2%20EDA/EDA%20with%20Visualization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2%20EDA/EDA%20with%20SQL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3%20Interactive%20Visual%20Analytics%20and%20Dashboard/Interactive%20Visual%20Analytics%20with%20Folium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3%20Interactive%20Visual%20Analytics%20and%20Dashboard/spacex_dash_app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4%20Predictive%20Analysis%20(Classification)/Machine%20Learning%20Prediction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data-science?&amp;instructors" TargetMode="External"/><Relationship Id="rId2" Type="http://schemas.openxmlformats.org/officeDocument/2006/relationships/hyperlink" Target="https://github.com/navassherif98/IBM_Data_Science_Professional_Certification/blob/master/10.Applied_Data_Science_Capstone/Week%204%20Predictive%20Analysis%20(Classification)/Machine%20Learning%20Prediction.ipynb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hyperlink" Target="https://github.com/navassherif98/IBM_Data_Science_Professional_Certification/blob/master/10.Applied_Data_Science_Capstone/Week%201%20Introduction/Data%20Collection%20Api%20.ipynb" TargetMode="External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hyperlink" Target="https://github.com/navassherif98/IBM_Data_Science_Professional_Certification/blob/master/10.Applied_Data_Science_Capstone/Week%201%20Introduction/Data%20Collection%20with%20Web%20Scraping.ipynb" TargetMode="External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4228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Manepalli </a:t>
            </a:r>
            <a:r>
              <a:rPr lang="en-IN" sz="2400" spc="-175" dirty="0" err="1">
                <a:solidFill>
                  <a:srgbClr val="616E52"/>
                </a:solidFill>
                <a:latin typeface="Arial"/>
                <a:cs typeface="Arial"/>
              </a:rPr>
              <a:t>koti</a:t>
            </a: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lang="en-IN" sz="2400" spc="-175" dirty="0" err="1">
                <a:solidFill>
                  <a:srgbClr val="616E52"/>
                </a:solidFill>
                <a:latin typeface="Arial"/>
                <a:cs typeface="Arial"/>
              </a:rPr>
              <a:t>sai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https://github.com/kotisai1234578</a:t>
            </a:r>
            <a:endParaRPr lang="en-IN" sz="2400" spc="70" dirty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28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/0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6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/202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4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4082656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https://github.com/navassherif98/IBM_Data_Science_Professional_Certification/blob/master/10.Applied_Data_Science_Capstone/Week%201%20Introduction/Data%20wrangling%20.ipynb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58394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https://github.com/navassherif98/IBM_Data_Science_Professional_Certification/blob/master/10.Applied_Data_Science_Capstone/Week%202%20EDA/EDA%20with%20Visualization.ipynb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92557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https://github.com/navassherif98/IBM_Data_Science_Professional_Certification/blob/master/10.Applied_Data_Science_Capstone/Week%202%20EDA/EDA%20with%20SQL.ipynb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316278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https://github.com/navassherif98/IBM_Data_Science_Professional_Certification/blob/master/10.Applied_Data_Science_Capstone/Week%203%20Interactive%20Visual%20Analytics%20and%20Dashboard/Interactive%20Visual%20Analytics%20with%20Folium.ipynb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658711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https://github.com/navassherif98/IBM_Data_Science_Professional_Certification/blob/master/10.Applied_Data_Science_Capstone/Week%203%20Interactive%20Visual%20Analytics%20and%20Dashboard/spacex_dash_app.py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27962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https://github.com/navassherif98/IBM_Data_Science_Professional_Certification/blob/master/10.Applied_Data_Science_Capstone/Week%204%20Predictive%20Analysis%20(Classification)/Machine%20Learning%20Prediction.ipynb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782446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u="heavy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1271117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3"/>
              </a:rPr>
              <a:t>https://github.com/navassherif98/IBM_Data_Science_Professional_Certification/blob/master/10.Applied_Data_Science_Capstone/Week%201%20Introduction/Data%20Collection%20Api%20.ipynb</a:t>
            </a: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28240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7"/>
              </a:rPr>
              <a:t>https://github.com/navassherif98/IBM_Data_Science_Professional_Certification/blob/master/10.Applied_Data_Science_Capstone/Week%201%20Introduction/Data%20Collection%20with%20Web%20Scraping.ipynb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Words>3024</Words>
  <Application>Microsoft Office PowerPoint</Application>
  <PresentationFormat>Widescreen</PresentationFormat>
  <Paragraphs>288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-apple-system</vt:lpstr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Sai Manepalli</cp:lastModifiedBy>
  <cp:revision>2</cp:revision>
  <dcterms:created xsi:type="dcterms:W3CDTF">2021-08-26T16:53:12Z</dcterms:created>
  <dcterms:modified xsi:type="dcterms:W3CDTF">2024-06-28T05:03:08Z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