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007788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007788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007f2dba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007f2dba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007f2dba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007f2dba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0077884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0077884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007f2db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007f2db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0077884d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0077884d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0077884d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0077884d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0077884d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0077884d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892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a Website works?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00" y="1970500"/>
            <a:ext cx="6739524" cy="29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and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388" y="1853850"/>
            <a:ext cx="429281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363" y="1853850"/>
            <a:ext cx="429928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 and DOM Manipulation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38" y="1853850"/>
            <a:ext cx="72485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 and DOM Manipulation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363" y="1853850"/>
            <a:ext cx="429928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React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132500"/>
            <a:ext cx="59436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DOM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800" y="1937400"/>
            <a:ext cx="576439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Reusable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388" y="2029200"/>
            <a:ext cx="46548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