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D143-0ED6-43AE-A424-B06586C08DD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6003B-70C4-4F11-8580-6C8BD20734C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6003B-70C4-4F11-8580-6C8BD20734C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5AD1-6638-4A9A-8E61-C5F4E3A841C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60CDD-C2E6-443C-9AFD-8367B18C259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Sending Emails using Python and </a:t>
            </a:r>
            <a:r>
              <a:rPr lang="en-US" dirty="0" err="1" smtClean="0"/>
              <a:t>Smtp</a:t>
            </a:r>
            <a:r>
              <a:rPr lang="en-US" dirty="0" smtClean="0"/>
              <a:t> server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Requirements:</a:t>
            </a:r>
          </a:p>
          <a:p>
            <a:r>
              <a:rPr lang="en-US" dirty="0" smtClean="0"/>
              <a:t>Python above 3.7</a:t>
            </a:r>
          </a:p>
          <a:p>
            <a:r>
              <a:rPr lang="en-US" dirty="0" smtClean="0"/>
              <a:t>Sender email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Packages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smtplib</a:t>
            </a:r>
            <a:endParaRPr lang="en-US" dirty="0" smtClean="0"/>
          </a:p>
          <a:p>
            <a:r>
              <a:rPr lang="en-US" dirty="0" smtClean="0"/>
              <a:t>2. </a:t>
            </a:r>
            <a:r>
              <a:rPr lang="en-US" dirty="0" err="1" smtClean="0"/>
              <a:t>ssl</a:t>
            </a:r>
            <a:endParaRPr lang="en-US" dirty="0" smtClean="0"/>
          </a:p>
          <a:p>
            <a:r>
              <a:rPr lang="en-US" dirty="0" smtClean="0"/>
              <a:t>3. email</a:t>
            </a:r>
          </a:p>
          <a:p>
            <a:pPr>
              <a:buNone/>
            </a:pPr>
            <a:r>
              <a:rPr lang="en-US" dirty="0" smtClean="0"/>
              <a:t>Note: all these </a:t>
            </a:r>
            <a:r>
              <a:rPr lang="en-US" dirty="0" err="1" smtClean="0"/>
              <a:t>pacakges</a:t>
            </a:r>
            <a:r>
              <a:rPr lang="en-US" dirty="0" smtClean="0"/>
              <a:t> are preinstalled by python no need for </a:t>
            </a:r>
            <a:r>
              <a:rPr lang="en-US" dirty="0" err="1" smtClean="0"/>
              <a:t>installtion</a:t>
            </a:r>
            <a:r>
              <a:rPr lang="en-US" dirty="0" smtClean="0"/>
              <a:t> manually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Step-1</a:t>
            </a:r>
            <a:r>
              <a:rPr lang="en-US" dirty="0" smtClean="0">
                <a:sym typeface="Wingdings" pitchFamily="2" charset="2"/>
              </a:rPr>
              <a:t></a:t>
            </a:r>
            <a:br>
              <a:rPr lang="en-US" dirty="0" smtClean="0">
                <a:sym typeface="Wingdings" pitchFamily="2" charset="2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Open google.com</a:t>
            </a:r>
          </a:p>
          <a:p>
            <a:r>
              <a:rPr lang="en-US" dirty="0" smtClean="0">
                <a:sym typeface="Wingdings" pitchFamily="2" charset="2"/>
              </a:rPr>
              <a:t>Go to Manage your Google account section</a:t>
            </a:r>
          </a:p>
          <a:p>
            <a:r>
              <a:rPr lang="en-US" dirty="0" smtClean="0">
                <a:sym typeface="Wingdings" pitchFamily="2" charset="2"/>
              </a:rPr>
              <a:t>In security section</a:t>
            </a:r>
          </a:p>
          <a:p>
            <a:r>
              <a:rPr lang="en-US" dirty="0" smtClean="0">
                <a:sym typeface="Wingdings" pitchFamily="2" charset="2"/>
              </a:rPr>
              <a:t>Search for “app passwords” </a:t>
            </a:r>
          </a:p>
          <a:p>
            <a:r>
              <a:rPr lang="en-US" dirty="0" err="1" smtClean="0">
                <a:sym typeface="Wingdings" pitchFamily="2" charset="2"/>
              </a:rPr>
              <a:t>Enetr</a:t>
            </a:r>
            <a:r>
              <a:rPr lang="en-US" dirty="0" smtClean="0">
                <a:sym typeface="Wingdings" pitchFamily="2" charset="2"/>
              </a:rPr>
              <a:t> password and create an password copy that password and save in a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4480" y="642918"/>
            <a:ext cx="5214974" cy="566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3286124"/>
            <a:ext cx="139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Step-2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Step-3</a:t>
            </a:r>
            <a:r>
              <a:rPr lang="en-US" dirty="0" smtClean="0">
                <a:sym typeface="Wingdings" pitchFamily="2" charset="2"/>
              </a:rPr>
              <a:t>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the </a:t>
            </a:r>
            <a:r>
              <a:rPr lang="en-US" dirty="0" err="1" smtClean="0"/>
              <a:t>crediantials</a:t>
            </a:r>
            <a:r>
              <a:rPr lang="en-US" dirty="0" smtClean="0"/>
              <a:t> with your actual credentials</a:t>
            </a:r>
          </a:p>
          <a:p>
            <a:r>
              <a:rPr lang="en-US" dirty="0" smtClean="0"/>
              <a:t>Run the sever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576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You have success fully sent email using python and </a:t>
            </a:r>
            <a:r>
              <a:rPr lang="en-US" dirty="0" err="1" smtClean="0"/>
              <a:t>smtp</a:t>
            </a:r>
            <a:r>
              <a:rPr lang="en-US" dirty="0" smtClean="0"/>
              <a:t> </a:t>
            </a:r>
            <a:r>
              <a:rPr lang="en-US" dirty="0" err="1" smtClean="0"/>
              <a:t>api</a:t>
            </a:r>
            <a:endParaRPr lang="en-US" dirty="0" smtClean="0"/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If an error occurs check</a:t>
            </a:r>
          </a:p>
          <a:p>
            <a:r>
              <a:rPr lang="en-US" dirty="0" smtClean="0"/>
              <a:t>Step-1</a:t>
            </a:r>
          </a:p>
          <a:p>
            <a:r>
              <a:rPr lang="en-US" dirty="0" smtClean="0"/>
              <a:t>Or </a:t>
            </a:r>
          </a:p>
          <a:p>
            <a:r>
              <a:rPr lang="en-US" dirty="0" smtClean="0"/>
              <a:t>Check your </a:t>
            </a:r>
            <a:r>
              <a:rPr lang="en-US" dirty="0" err="1" smtClean="0"/>
              <a:t>credentails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43108" y="5357825"/>
            <a:ext cx="4935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rgbClr val="EEECE1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  <a:endParaRPr lang="en-US" sz="5400" b="1" dirty="0">
              <a:ln w="12700">
                <a:solidFill>
                  <a:srgbClr val="1F497D">
                    <a:satMod val="155000"/>
                  </a:srgbClr>
                </a:solidFill>
                <a:prstDash val="solid"/>
              </a:ln>
              <a:solidFill>
                <a:srgbClr val="EEECE1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114</Words>
  <Application>Microsoft Office PowerPoint</Application>
  <PresentationFormat>On-screen Show (4:3)</PresentationFormat>
  <Paragraphs>28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Sending Emails using Python and Smtp server Api</vt:lpstr>
      <vt:lpstr>Packages </vt:lpstr>
      <vt:lpstr>Step-1 </vt:lpstr>
      <vt:lpstr>Slide 4</vt:lpstr>
      <vt:lpstr>Step-3   </vt:lpstr>
      <vt:lpstr>Congrats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Sending Emails using Python and Smtp server Api</dc:title>
  <dc:creator>SHIVA</dc:creator>
  <cp:lastModifiedBy>SHIVA</cp:lastModifiedBy>
  <cp:revision>4</cp:revision>
  <dcterms:created xsi:type="dcterms:W3CDTF">2024-03-20T13:43:30Z</dcterms:created>
  <dcterms:modified xsi:type="dcterms:W3CDTF">2024-03-20T14:10:22Z</dcterms:modified>
</cp:coreProperties>
</file>