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B296-0090-4FF7-A91F-1CBC787697F9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9882F59-EE2A-464A-940E-1440FAF5673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12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B296-0090-4FF7-A91F-1CBC787697F9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F59-EE2A-464A-940E-1440FAF5673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72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B296-0090-4FF7-A91F-1CBC787697F9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F59-EE2A-464A-940E-1440FAF5673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1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B296-0090-4FF7-A91F-1CBC787697F9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F59-EE2A-464A-940E-1440FAF5673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23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B296-0090-4FF7-A91F-1CBC787697F9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F59-EE2A-464A-940E-1440FAF5673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78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B296-0090-4FF7-A91F-1CBC787697F9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F59-EE2A-464A-940E-1440FAF5673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55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B296-0090-4FF7-A91F-1CBC787697F9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F59-EE2A-464A-940E-1440FAF5673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92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B296-0090-4FF7-A91F-1CBC787697F9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F59-EE2A-464A-940E-1440FAF5673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16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B296-0090-4FF7-A91F-1CBC787697F9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F59-EE2A-464A-940E-1440FAF56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7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B296-0090-4FF7-A91F-1CBC787697F9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F59-EE2A-464A-940E-1440FAF5673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70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AE0B296-0090-4FF7-A91F-1CBC787697F9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F59-EE2A-464A-940E-1440FAF5673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6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0B296-0090-4FF7-A91F-1CBC787697F9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9882F59-EE2A-464A-940E-1440FAF5673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15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9A1F-046A-44CB-9791-F544C2E0E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venues in Dehradun, india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51159-5BBC-4614-B85F-D46D6BC15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Anurag Singh Kotiyal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489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4A36-E1C2-4F5D-A42F-2350B5ED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dining venues is a necessity for any foodie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B9AC3-51AA-43C6-B372-19AB96401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person that is new in a town for a new job needs to know the best and affordable places to dine in.</a:t>
            </a:r>
          </a:p>
          <a:p>
            <a:r>
              <a:rPr lang="en-US" dirty="0"/>
              <a:t>A student that’s new in a town for university may want to know the best and cheapest dining options.</a:t>
            </a:r>
          </a:p>
          <a:p>
            <a:r>
              <a:rPr lang="en-US" dirty="0"/>
              <a:t>A family that has recently shifted town for any reason might want to explore the neighborhood.</a:t>
            </a:r>
          </a:p>
          <a:p>
            <a:r>
              <a:rPr lang="en-US" dirty="0"/>
              <a:t>Finally a person that wants to open up a new dine out might want to know where the popular ones are already located.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41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B174-EE38-4345-B3F8-908AD523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FC00-75A6-4F6C-8F20-6547D6565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for this task is collected using the Foursquare and Zomato API’s.</a:t>
            </a:r>
          </a:p>
          <a:p>
            <a:r>
              <a:rPr lang="en-US" dirty="0"/>
              <a:t>The Foursquare API helps us to look up for venues within a particular radius from a central location.</a:t>
            </a:r>
          </a:p>
          <a:p>
            <a:r>
              <a:rPr lang="en-US" dirty="0"/>
              <a:t>Using the Zomato API we fetch the information about these venues such as price, user ratings and recommendations.</a:t>
            </a:r>
          </a:p>
          <a:p>
            <a:r>
              <a:rPr lang="en-US" dirty="0"/>
              <a:t>Finally we just have to merge the data from both API’s based on name, latitude, and longitude.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67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B35B-720A-40EA-9595-B3BDBB14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in the neighborhoods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2445B-BED1-4EFB-A493-D34CC5B44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cleaning the data we use the </a:t>
            </a:r>
            <a:r>
              <a:rPr lang="en-US" dirty="0" err="1"/>
              <a:t>KMeans</a:t>
            </a:r>
            <a:r>
              <a:rPr lang="en-US" dirty="0"/>
              <a:t> Clustering to form two clusters within our data.</a:t>
            </a:r>
          </a:p>
          <a:p>
            <a:r>
              <a:rPr lang="en-IN" dirty="0"/>
              <a:t>The venues for the first cluster have a mean price range of 3.00 and rating spread around 4.16</a:t>
            </a:r>
          </a:p>
          <a:p>
            <a:r>
              <a:rPr lang="en-IN" dirty="0"/>
              <a:t>The second cluster venues have a mean price range of 2.50 and rating spread around 3.71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7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4FFB-E1A7-4486-A58B-38B85ADD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user ratings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A26FC-8A1A-4963-A809-4D6E3295F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appears that many venues are located around </a:t>
            </a:r>
            <a:r>
              <a:rPr lang="en-US" dirty="0" err="1"/>
              <a:t>Chakrata</a:t>
            </a:r>
            <a:r>
              <a:rPr lang="en-US" dirty="0"/>
              <a:t>-Gandhi road junction and </a:t>
            </a:r>
            <a:r>
              <a:rPr lang="en-US" dirty="0" err="1"/>
              <a:t>Rajpur</a:t>
            </a:r>
            <a:r>
              <a:rPr lang="en-US" dirty="0"/>
              <a:t> </a:t>
            </a:r>
            <a:r>
              <a:rPr lang="en-US" dirty="0" err="1"/>
              <a:t>Mussorie</a:t>
            </a:r>
            <a:r>
              <a:rPr lang="en-US" dirty="0"/>
              <a:t> road.  Almost all of the venues have a rating of above 3.</a:t>
            </a:r>
          </a:p>
          <a:p>
            <a:r>
              <a:rPr lang="en-US" dirty="0"/>
              <a:t>If someone wants to check out new venues around clock tower in Dehradun these would definitely be the spots for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27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52E9-6102-4608-ADD2-3A802E3F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price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FF351-74F6-4EE2-A776-778CC79F4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observe that a large number of our venues have a reasonable price of 150-300 INR for one person.</a:t>
            </a:r>
          </a:p>
          <a:p>
            <a:r>
              <a:rPr lang="en-US" dirty="0"/>
              <a:t>These are the same locations around </a:t>
            </a:r>
            <a:r>
              <a:rPr lang="en-US" dirty="0" err="1"/>
              <a:t>Chakrate</a:t>
            </a:r>
            <a:r>
              <a:rPr lang="en-US" dirty="0"/>
              <a:t>-Gandhi road junction and </a:t>
            </a:r>
            <a:r>
              <a:rPr lang="en-US" dirty="0" err="1"/>
              <a:t>Rajpur</a:t>
            </a:r>
            <a:r>
              <a:rPr lang="en-US" dirty="0"/>
              <a:t> </a:t>
            </a:r>
            <a:r>
              <a:rPr lang="en-US" dirty="0" err="1"/>
              <a:t>Mussorie</a:t>
            </a:r>
            <a:r>
              <a:rPr lang="en-US" dirty="0"/>
              <a:t> road.</a:t>
            </a:r>
          </a:p>
          <a:p>
            <a:r>
              <a:rPr lang="en-US" dirty="0"/>
              <a:t>People visiting doon should definitely give these spots a 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78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AE49-0EB7-412F-92AD-62DA3A21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EEFC7-6B1B-4CDD-A3BB-5E3B8BC46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Dehradun is definitely a place where people can try out a variety of cuisines for a reasonable price.</a:t>
            </a:r>
          </a:p>
          <a:p>
            <a:r>
              <a:rPr lang="en-US" dirty="0"/>
              <a:t>To top this off, it is one of the best tourist spots in India and anyone planning to open a new diner should find this project useful.</a:t>
            </a:r>
          </a:p>
          <a:p>
            <a:r>
              <a:rPr lang="en-US" dirty="0"/>
              <a:t>We have covered the best and most reasonable venues for eating from a 5 km radius from the city </a:t>
            </a:r>
            <a:r>
              <a:rPr lang="en-US" dirty="0" err="1"/>
              <a:t>centre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33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1F47D-B890-45FB-AC7D-3E002146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BCD18-8858-4657-AEDE-5995A99A1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466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23</TotalTime>
  <Words>411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Exploring venues in Dehradun, india</vt:lpstr>
      <vt:lpstr>Exploring dining venues is a necessity for any foodie</vt:lpstr>
      <vt:lpstr>Data acquisition and cleaning</vt:lpstr>
      <vt:lpstr>Clusters in the neighborhoods</vt:lpstr>
      <vt:lpstr>Based on user ratings</vt:lpstr>
      <vt:lpstr>Based on price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venues in Dehradun, india</dc:title>
  <dc:creator>Anurag Kotiyal</dc:creator>
  <cp:lastModifiedBy>Anurag Kotiyal</cp:lastModifiedBy>
  <cp:revision>3</cp:revision>
  <dcterms:created xsi:type="dcterms:W3CDTF">2020-07-20T13:37:19Z</dcterms:created>
  <dcterms:modified xsi:type="dcterms:W3CDTF">2020-07-20T14:00:22Z</dcterms:modified>
</cp:coreProperties>
</file>