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7311"/>
            <a:ext cx="9143998" cy="6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26432" y="6325985"/>
            <a:ext cx="1296785" cy="532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56282" y="6355746"/>
            <a:ext cx="1180212" cy="467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8517" y="4498112"/>
            <a:ext cx="2235288" cy="101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39" y="320358"/>
            <a:ext cx="8072120" cy="5566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170464"/>
            <a:ext cx="8072120" cy="26141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019800"/>
            <a:ext cx="2430677" cy="68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15" dirty="0" smtClean="0">
                <a:solidFill>
                  <a:srgbClr val="A6A6A6"/>
                </a:solidFill>
                <a:latin typeface="Calibri"/>
                <a:cs typeface="Calibri"/>
              </a:rPr>
              <a:t>Milo</a:t>
            </a:r>
            <a:r>
              <a:rPr lang="sr-Latn-RS" sz="2000" spc="-15" dirty="0" smtClean="0">
                <a:solidFill>
                  <a:srgbClr val="A6A6A6"/>
                </a:solidFill>
                <a:latin typeface="Calibri"/>
                <a:cs typeface="Calibri"/>
              </a:rPr>
              <a:t>š</a:t>
            </a:r>
            <a:r>
              <a:rPr lang="en-US" sz="2000" spc="-15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2000" spc="-15" dirty="0" err="1" smtClean="0">
                <a:solidFill>
                  <a:srgbClr val="A6A6A6"/>
                </a:solidFill>
                <a:latin typeface="Calibri"/>
                <a:cs typeface="Calibri"/>
              </a:rPr>
              <a:t>Kotlar</a:t>
            </a:r>
            <a:r>
              <a:rPr lang="en-US" sz="2000" spc="-15" dirty="0" smtClean="0">
                <a:solidFill>
                  <a:srgbClr val="A6A6A6"/>
                </a:solidFill>
                <a:latin typeface="Calibri"/>
                <a:cs typeface="Calibri"/>
              </a:rPr>
              <a:t> 2012/115</a:t>
            </a:r>
          </a:p>
          <a:p>
            <a:pPr marL="12700">
              <a:lnSpc>
                <a:spcPct val="100000"/>
              </a:lnSpc>
            </a:pPr>
            <a:r>
              <a:rPr lang="en-US" sz="2000" spc="-15" dirty="0" smtClean="0">
                <a:solidFill>
                  <a:srgbClr val="A6A6A6"/>
                </a:solidFill>
                <a:latin typeface="Calibri"/>
                <a:cs typeface="Calibri"/>
              </a:rPr>
              <a:t>kotlarmilos@gmail.com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2895600" y="2057400"/>
            <a:ext cx="6089921" cy="114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12395" algn="r">
              <a:lnSpc>
                <a:spcPct val="100000"/>
              </a:lnSpc>
              <a:tabLst>
                <a:tab pos="354965" algn="l"/>
              </a:tabLst>
            </a:pPr>
            <a:r>
              <a:rPr lang="sr-Latn-R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Layer Perceptron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12395" algn="r">
              <a:lnSpc>
                <a:spcPct val="100000"/>
              </a:lnSpc>
              <a:tabLst>
                <a:tab pos="354965" algn="l"/>
              </a:tabLst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sr-Latn-R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/4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Use case: Data Mining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39" y="1219200"/>
            <a:ext cx="8303261" cy="213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b="1" dirty="0" smtClean="0"/>
              <a:t>Prediction</a:t>
            </a:r>
            <a:r>
              <a:rPr lang="en-US" sz="2400" dirty="0" smtClean="0"/>
              <a:t> - Use </a:t>
            </a:r>
            <a:r>
              <a:rPr lang="en-US" sz="2400" dirty="0"/>
              <a:t>some variables or fields in the database to predict unknown or future values of other variables of interest. </a:t>
            </a:r>
          </a:p>
          <a:p>
            <a:pPr marL="12700" marR="12700">
              <a:lnSpc>
                <a:spcPct val="100000"/>
              </a:lnSpc>
              <a:tabLst>
                <a:tab pos="354965" algn="l"/>
              </a:tabLst>
            </a:pPr>
            <a:endParaRPr lang="en-US" sz="2400" dirty="0" smtClean="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b="1" dirty="0" smtClean="0"/>
              <a:t>Classification</a:t>
            </a:r>
            <a:r>
              <a:rPr lang="en-US" sz="2400" dirty="0" smtClean="0"/>
              <a:t> - Classify a </a:t>
            </a:r>
            <a:r>
              <a:rPr lang="en-US" sz="2400" dirty="0"/>
              <a:t>data item into one of several predefined classes</a:t>
            </a:r>
            <a:r>
              <a:rPr lang="en-US" sz="2400" dirty="0" smtClean="0"/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47625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3/4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Use case: </a:t>
            </a: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Banking System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29"/>
          <p:cNvSpPr txBox="1"/>
          <p:nvPr/>
        </p:nvSpPr>
        <p:spPr>
          <a:xfrm>
            <a:off x="535939" y="1219200"/>
            <a:ext cx="8303261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b="1" dirty="0"/>
              <a:t>Stock Market </a:t>
            </a:r>
            <a:r>
              <a:rPr lang="en-US" sz="2400" b="1" dirty="0" smtClean="0"/>
              <a:t>Prediction</a:t>
            </a:r>
            <a:r>
              <a:rPr lang="en-US" sz="2400" dirty="0" smtClean="0"/>
              <a:t> - Predict </a:t>
            </a:r>
            <a:r>
              <a:rPr lang="en-US" sz="2400" dirty="0"/>
              <a:t>the future movement of the security using the historical data of that security</a:t>
            </a:r>
            <a:r>
              <a:rPr lang="en-US" sz="2400" dirty="0" smtClean="0"/>
              <a:t>.</a:t>
            </a:r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400" dirty="0" smtClean="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b="1" dirty="0"/>
              <a:t>Credit </a:t>
            </a:r>
            <a:r>
              <a:rPr lang="en-US" sz="2400" b="1" dirty="0" smtClean="0"/>
              <a:t>Rating </a:t>
            </a:r>
            <a:r>
              <a:rPr lang="en-US" sz="2400" dirty="0"/>
              <a:t>- </a:t>
            </a:r>
            <a:r>
              <a:rPr lang="en-US" sz="2400" dirty="0" smtClean="0"/>
              <a:t>Assign </a:t>
            </a:r>
            <a:r>
              <a:rPr lang="en-US" sz="2400" dirty="0"/>
              <a:t>credit ratings to companies or individuals based on their financial state</a:t>
            </a:r>
            <a:r>
              <a:rPr lang="en-US" sz="2400" dirty="0" smtClean="0"/>
              <a:t>.</a:t>
            </a:r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400" dirty="0" smtClean="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b="1" dirty="0"/>
              <a:t>Fraud Detection </a:t>
            </a:r>
            <a:r>
              <a:rPr lang="en-US" sz="2400" dirty="0"/>
              <a:t>- </a:t>
            </a:r>
            <a:r>
              <a:rPr lang="en-US" sz="2400" dirty="0" smtClean="0"/>
              <a:t>Detect </a:t>
            </a:r>
            <a:r>
              <a:rPr lang="en-US" sz="2400" dirty="0"/>
              <a:t>and automatically decline fraudulent insurance claims, client transactions, and taxes. </a:t>
            </a:r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400" dirty="0" smtClean="0"/>
          </a:p>
          <a:p>
            <a:pPr marL="12700" marR="12700">
              <a:lnSpc>
                <a:spcPct val="100000"/>
              </a:lnSpc>
              <a:tabLst>
                <a:tab pos="354965" algn="l"/>
              </a:tabLst>
            </a:pPr>
            <a:r>
              <a:rPr lang="en-US" sz="1300" dirty="0" smtClean="0">
                <a:latin typeface="Calibri"/>
                <a:cs typeface="Calibri"/>
              </a:rPr>
              <a:t>A large U.S. bank used machine learning technologies to analyze credit card transactions. </a:t>
            </a:r>
          </a:p>
          <a:p>
            <a:pPr marL="12700" marR="12700">
              <a:lnSpc>
                <a:spcPct val="100000"/>
              </a:lnSpc>
              <a:tabLst>
                <a:tab pos="354965" algn="l"/>
              </a:tabLst>
            </a:pPr>
            <a:r>
              <a:rPr lang="en-US" sz="1300" dirty="0" smtClean="0">
                <a:latin typeface="Calibri"/>
                <a:cs typeface="Calibri"/>
              </a:rPr>
              <a:t>It resulted in following:</a:t>
            </a:r>
            <a:endParaRPr sz="13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953000"/>
            <a:ext cx="5446539" cy="14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4/4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Use case: Security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29"/>
          <p:cNvSpPr txBox="1"/>
          <p:nvPr/>
        </p:nvSpPr>
        <p:spPr>
          <a:xfrm>
            <a:off x="535939" y="1219200"/>
            <a:ext cx="8303261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b="1" dirty="0" smtClean="0"/>
              <a:t>Network security </a:t>
            </a:r>
            <a:r>
              <a:rPr lang="en-US" sz="2400" dirty="0"/>
              <a:t>-</a:t>
            </a:r>
            <a:r>
              <a:rPr lang="en-US" sz="2400" dirty="0" smtClean="0"/>
              <a:t> Real-time detection of network security threads based on traffic content.</a:t>
            </a:r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400" dirty="0" smtClean="0"/>
          </a:p>
          <a:p>
            <a:pPr marL="355600" marR="12700" indent="-342900">
              <a:buFont typeface="Arial"/>
              <a:buChar char="•"/>
              <a:tabLst>
                <a:tab pos="354965" algn="l"/>
              </a:tabLst>
            </a:pPr>
            <a:r>
              <a:rPr lang="en-US" sz="2400" b="1" dirty="0"/>
              <a:t>Video Surveillance System </a:t>
            </a:r>
            <a:r>
              <a:rPr lang="en-US" sz="2400" dirty="0" smtClean="0"/>
              <a:t>– Real-time prediction of objects in video based on features extracted by computer vision </a:t>
            </a:r>
            <a:r>
              <a:rPr lang="en-US" sz="2400" dirty="0"/>
              <a:t>algorithms.</a:t>
            </a:r>
          </a:p>
          <a:p>
            <a:pPr marL="355600" marR="12700" indent="-342900">
              <a:buFont typeface="Arial"/>
              <a:buChar char="•"/>
              <a:tabLst>
                <a:tab pos="354965" algn="l"/>
              </a:tabLst>
            </a:pPr>
            <a:endParaRPr lang="en-US" sz="2400" dirty="0"/>
          </a:p>
          <a:p>
            <a:pPr marL="355600" marR="12700" indent="-342900">
              <a:buFont typeface="Arial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3" y="3505199"/>
            <a:ext cx="3726907" cy="2676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3628794"/>
            <a:ext cx="1790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168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Use case: Data Mining</vt:lpstr>
      <vt:lpstr>Use case: Banking System</vt:lpstr>
      <vt:lpstr>Use case: 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milos</cp:lastModifiedBy>
  <cp:revision>61</cp:revision>
  <dcterms:created xsi:type="dcterms:W3CDTF">2016-01-10T06:14:44Z</dcterms:created>
  <dcterms:modified xsi:type="dcterms:W3CDTF">2016-01-30T15:35:41Z</dcterms:modified>
</cp:coreProperties>
</file>