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6" r:id="rId5"/>
    <p:sldId id="269" r:id="rId6"/>
    <p:sldId id="258" r:id="rId7"/>
    <p:sldId id="270" r:id="rId8"/>
    <p:sldId id="257" r:id="rId9"/>
    <p:sldId id="259" r:id="rId10"/>
    <p:sldId id="260" r:id="rId11"/>
    <p:sldId id="263" r:id="rId12"/>
    <p:sldId id="264" r:id="rId13"/>
    <p:sldId id="275" r:id="rId14"/>
    <p:sldId id="276" r:id="rId15"/>
    <p:sldId id="277" r:id="rId16"/>
    <p:sldId id="279" r:id="rId17"/>
    <p:sldId id="280" r:id="rId18"/>
    <p:sldId id="281" r:id="rId19"/>
    <p:sldId id="278" r:id="rId20"/>
    <p:sldId id="271" r:id="rId21"/>
    <p:sldId id="272" r:id="rId22"/>
    <p:sldId id="285" r:id="rId23"/>
    <p:sldId id="291" r:id="rId24"/>
    <p:sldId id="288" r:id="rId25"/>
    <p:sldId id="286" r:id="rId26"/>
    <p:sldId id="290" r:id="rId27"/>
    <p:sldId id="289" r:id="rId28"/>
    <p:sldId id="284" r:id="rId29"/>
    <p:sldId id="282" r:id="rId30"/>
    <p:sldId id="283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B97"/>
    <a:srgbClr val="E4DAB4"/>
    <a:srgbClr val="E4DE95"/>
    <a:srgbClr val="FF00FF"/>
    <a:srgbClr val="AF0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>
      <p:cViewPr varScale="1">
        <p:scale>
          <a:sx n="117" d="100"/>
          <a:sy n="117" d="100"/>
        </p:scale>
        <p:origin x="2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37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9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3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5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45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9E4B-661A-4012-86D4-6E0B650EA033}" type="datetimeFigureOut">
              <a:rPr lang="de-DE" smtClean="0"/>
              <a:t>07.01.19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9000" b="1" dirty="0"/>
              <a:t>GIT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58536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, </a:t>
            </a:r>
            <a:r>
              <a:rPr lang="de-DE" dirty="0" err="1"/>
              <a:t>commit</a:t>
            </a:r>
            <a:r>
              <a:rPr lang="de-DE" dirty="0"/>
              <a:t> &amp; push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„oh“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„Datei entfernt“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173916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lokal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1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20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043608" y="4653136"/>
            <a:ext cx="2664297" cy="1152128"/>
            <a:chOff x="5758849" y="4653136"/>
            <a:chExt cx="2664297" cy="1152128"/>
          </a:xfrm>
        </p:grpSpPr>
        <p:sp>
          <p:nvSpPr>
            <p:cNvPr id="4" name="Rechteck 3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 rot="16200000">
            <a:off x="6969215" y="5064234"/>
            <a:ext cx="231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25963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259632" y="5383959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4716016" y="4653136"/>
            <a:ext cx="2664297" cy="1152128"/>
            <a:chOff x="5758849" y="4653136"/>
            <a:chExt cx="2664297" cy="1152128"/>
          </a:xfrm>
        </p:grpSpPr>
        <p:sp>
          <p:nvSpPr>
            <p:cNvPr id="31" name="Rechteck 30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88625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932040" y="5383959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6" name="Nach links gekrümmter Pfeil 35"/>
          <p:cNvSpPr/>
          <p:nvPr/>
        </p:nvSpPr>
        <p:spPr>
          <a:xfrm>
            <a:off x="7596336" y="4914185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8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8560" y="5942549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99046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886787" y="5942549"/>
            <a:ext cx="2201777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</p:spTree>
    <p:extLst>
      <p:ext uri="{BB962C8B-B14F-4D97-AF65-F5344CB8AC3E}">
        <p14:creationId xmlns:p14="http://schemas.microsoft.com/office/powerpoint/2010/main" val="399796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4311" y="5942549"/>
            <a:ext cx="1994253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--soft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</p:spTree>
    <p:extLst>
      <p:ext uri="{BB962C8B-B14F-4D97-AF65-F5344CB8AC3E}">
        <p14:creationId xmlns:p14="http://schemas.microsoft.com/office/powerpoint/2010/main" val="2077115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--mixed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7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766960" y="5942549"/>
            <a:ext cx="149609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links gekrümmter Pfeil 31"/>
          <p:cNvSpPr/>
          <p:nvPr/>
        </p:nvSpPr>
        <p:spPr>
          <a:xfrm>
            <a:off x="8468816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Positionieren des HEADs an einen Commit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a9e5e6a4</a:t>
            </a:r>
            <a:endParaRPr lang="de-D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1156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3975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6660234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1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6804248" y="386104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913544" y="3933056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„123“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 marL="0" indent="0">
              <a:buNone/>
            </a:pPr>
            <a:endParaRPr lang="de-DE" sz="105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151037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507811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188649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7631057" y="342900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631057" y="314096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8007174" y="371703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cxnSp>
        <p:nvCxnSpPr>
          <p:cNvPr id="48" name="Gerade Verbindung mit Pfeil 47"/>
          <p:cNvCxnSpPr>
            <a:stCxn id="32" idx="1"/>
            <a:endCxn id="42" idx="0"/>
          </p:cNvCxnSpPr>
          <p:nvPr/>
        </p:nvCxnSpPr>
        <p:spPr>
          <a:xfrm flipH="1">
            <a:off x="5796137" y="4113076"/>
            <a:ext cx="1008111" cy="4680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4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26120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29309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13285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176352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276526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279013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12728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292494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28536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0053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38544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29375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481011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48478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05273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198884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1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Kompensieren des letzten </a:t>
            </a:r>
            <a:r>
              <a:rPr lang="de-DE" sz="3200" dirty="0" err="1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51820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51820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491880" y="4581128"/>
            <a:ext cx="2373698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0760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0734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54521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</p:cNvCxnSpPr>
          <p:nvPr/>
        </p:nvCxnSpPr>
        <p:spPr>
          <a:xfrm flipH="1">
            <a:off x="2953103" y="4833156"/>
            <a:ext cx="53877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5748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5748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5986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7" name="Rechteck 4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392383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Kompensieren des letzten </a:t>
            </a:r>
            <a:r>
              <a:rPr lang="de-DE" sz="3200" dirty="0" err="1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74541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74541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169127" y="4581128"/>
            <a:ext cx="237626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761414" y="4581128"/>
            <a:ext cx="237626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3481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3455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77242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  <a:endCxn id="32" idx="3"/>
          </p:cNvCxnSpPr>
          <p:nvPr/>
        </p:nvCxnSpPr>
        <p:spPr>
          <a:xfrm flipH="1">
            <a:off x="5545391" y="4833156"/>
            <a:ext cx="21602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8469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8469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8707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241135" y="4674622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17" name="Rechteck 1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cxnSp>
        <p:nvCxnSpPr>
          <p:cNvPr id="22" name="Gerade Verbindung mit Pfeil 21"/>
          <p:cNvCxnSpPr>
            <a:stCxn id="32" idx="1"/>
            <a:endCxn id="17" idx="3"/>
          </p:cNvCxnSpPr>
          <p:nvPr/>
        </p:nvCxnSpPr>
        <p:spPr>
          <a:xfrm flipH="1">
            <a:off x="2953103" y="4833156"/>
            <a:ext cx="21602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ach links gekrümmter Pfeil 27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Nach links gekrümmter Pfeil 28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2737" cy="1143000"/>
          </a:xfrm>
        </p:spPr>
        <p:txBody>
          <a:bodyPr/>
          <a:lstStyle/>
          <a:p>
            <a:r>
              <a:rPr lang="de-DE" dirty="0"/>
              <a:t>Lokales Repository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26120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29309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13285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176352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276526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279013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12728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292494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28536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0053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38544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29375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481011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48478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05273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198884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1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aa344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e4f6d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2BABE2-9F37-3B47-8C5A-AE9EBD67047B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683568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71F31C-8DE7-2A49-83A3-C7E53E579FDB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4CDAA31-5F14-8B4F-B385-58D4521F74E6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6E6D454-E696-8647-8BC4-F5566714F505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46F1B26-23C8-0C4E-A67A-11F9E11A3FAE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902937F-D9F5-9A40-8C4B-F2DDD657BE58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45D98518-5B85-804C-A173-7757E9D71752}"/>
                </a:ext>
              </a:extLst>
            </p:cNvPr>
            <p:cNvCxnSpPr>
              <a:cxnSpLocks/>
              <a:stCxn id="73" idx="1"/>
              <a:endCxn id="72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C258BD9-6A66-A444-ABF3-B96B7C7CEB44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9CDB3AD-2D07-4E44-A4E0-E60293C97942}"/>
              </a:ext>
            </a:extLst>
          </p:cNvPr>
          <p:cNvCxnSpPr>
            <a:cxnSpLocks/>
            <a:stCxn id="38" idx="1"/>
            <a:endCxn id="59" idx="3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3067313-975E-B04F-9888-5EA9C131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/>
              <a:t>https://scm-manager.cp.creditreform.de:8443/...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55DBCA4-5FF0-2B4F-8A29-34EFF3040819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E6D695F-116E-6D49-AEE3-ED7CDAE0DFE5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2EBE286-9F78-124B-9216-3DA05DE23285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E76EAA9-890E-CE4D-902D-4BF535695A3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77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2BABE2-9F37-3B47-8C5A-AE9EBD67047B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683568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71F31C-8DE7-2A49-83A3-C7E53E579FDB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4CDAA31-5F14-8B4F-B385-58D4521F74E6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6E6D454-E696-8647-8BC4-F5566714F505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46F1B26-23C8-0C4E-A67A-11F9E11A3FAE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902937F-D9F5-9A40-8C4B-F2DDD657BE58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45D98518-5B85-804C-A173-7757E9D71752}"/>
                </a:ext>
              </a:extLst>
            </p:cNvPr>
            <p:cNvCxnSpPr>
              <a:cxnSpLocks/>
              <a:stCxn id="73" idx="1"/>
              <a:endCxn id="72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C258BD9-6A66-A444-ABF3-B96B7C7CEB44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9CDB3AD-2D07-4E44-A4E0-E60293C97942}"/>
              </a:ext>
            </a:extLst>
          </p:cNvPr>
          <p:cNvCxnSpPr>
            <a:cxnSpLocks/>
            <a:stCxn id="38" idx="1"/>
            <a:endCxn id="59" idx="3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A30BE55-B5FA-2B4A-9E77-810494DFA7F9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9A47B82-09CE-B548-8167-45563003A979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3341E657-AD0C-E445-B498-FC4894658472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C68218D-EC9C-5042-943D-CE1D34092F66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57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fetch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CDC2861-B85B-3E48-AB0E-27F25167BBF3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7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5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cxnSpLocks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rechts gekrümmter Pfeil 37">
            <a:extLst>
              <a:ext uri="{FF2B5EF4-FFF2-40B4-BE49-F238E27FC236}">
                <a16:creationId xmlns:a16="http://schemas.microsoft.com/office/drawing/2014/main" id="{153723A9-EE04-704B-A225-E722B12556C8}"/>
              </a:ext>
            </a:extLst>
          </p:cNvPr>
          <p:cNvSpPr/>
          <p:nvPr/>
        </p:nvSpPr>
        <p:spPr>
          <a:xfrm>
            <a:off x="160468" y="385882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rechts gekrümmter Pfeil 39">
            <a:extLst>
              <a:ext uri="{FF2B5EF4-FFF2-40B4-BE49-F238E27FC236}">
                <a16:creationId xmlns:a16="http://schemas.microsoft.com/office/drawing/2014/main" id="{0DD4A338-079F-0C4F-9694-60101177372E}"/>
              </a:ext>
            </a:extLst>
          </p:cNvPr>
          <p:cNvSpPr/>
          <p:nvPr/>
        </p:nvSpPr>
        <p:spPr>
          <a:xfrm>
            <a:off x="137175" y="3858824"/>
            <a:ext cx="466227" cy="158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Nach rechts gekrümmter Pfeil 40">
            <a:extLst>
              <a:ext uri="{FF2B5EF4-FFF2-40B4-BE49-F238E27FC236}">
                <a16:creationId xmlns:a16="http://schemas.microsoft.com/office/drawing/2014/main" id="{F0E32212-9DB9-444D-9889-ED9645AE147B}"/>
              </a:ext>
            </a:extLst>
          </p:cNvPr>
          <p:cNvSpPr/>
          <p:nvPr/>
        </p:nvSpPr>
        <p:spPr>
          <a:xfrm>
            <a:off x="0" y="3858824"/>
            <a:ext cx="603402" cy="2162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013858-1E8D-234F-91C0-D823B6F965CF}"/>
              </a:ext>
            </a:extLst>
          </p:cNvPr>
          <p:cNvSpPr txBox="1"/>
          <p:nvPr/>
        </p:nvSpPr>
        <p:spPr>
          <a:xfrm>
            <a:off x="107505" y="3275692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231CC20-F92B-8843-B316-5F5F904E13E1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8979DC9-1372-5849-B190-5C4B3798C6AB}"/>
              </a:ext>
            </a:extLst>
          </p:cNvPr>
          <p:cNvSpPr/>
          <p:nvPr/>
        </p:nvSpPr>
        <p:spPr>
          <a:xfrm>
            <a:off x="5076056" y="4416772"/>
            <a:ext cx="1816817" cy="517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a4ecd</a:t>
            </a:r>
          </a:p>
        </p:txBody>
      </p:sp>
    </p:spTree>
    <p:extLst>
      <p:ext uri="{BB962C8B-B14F-4D97-AF65-F5344CB8AC3E}">
        <p14:creationId xmlns:p14="http://schemas.microsoft.com/office/powerpoint/2010/main" val="132197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rechts gekrümmter Pfeil 37">
            <a:extLst>
              <a:ext uri="{FF2B5EF4-FFF2-40B4-BE49-F238E27FC236}">
                <a16:creationId xmlns:a16="http://schemas.microsoft.com/office/drawing/2014/main" id="{153723A9-EE04-704B-A225-E722B12556C8}"/>
              </a:ext>
            </a:extLst>
          </p:cNvPr>
          <p:cNvSpPr/>
          <p:nvPr/>
        </p:nvSpPr>
        <p:spPr>
          <a:xfrm>
            <a:off x="160468" y="385882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rechts gekrümmter Pfeil 39">
            <a:extLst>
              <a:ext uri="{FF2B5EF4-FFF2-40B4-BE49-F238E27FC236}">
                <a16:creationId xmlns:a16="http://schemas.microsoft.com/office/drawing/2014/main" id="{0DD4A338-079F-0C4F-9694-60101177372E}"/>
              </a:ext>
            </a:extLst>
          </p:cNvPr>
          <p:cNvSpPr/>
          <p:nvPr/>
        </p:nvSpPr>
        <p:spPr>
          <a:xfrm>
            <a:off x="137175" y="3858824"/>
            <a:ext cx="466227" cy="158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Nach rechts gekrümmter Pfeil 40">
            <a:extLst>
              <a:ext uri="{FF2B5EF4-FFF2-40B4-BE49-F238E27FC236}">
                <a16:creationId xmlns:a16="http://schemas.microsoft.com/office/drawing/2014/main" id="{F0E32212-9DB9-444D-9889-ED9645AE147B}"/>
              </a:ext>
            </a:extLst>
          </p:cNvPr>
          <p:cNvSpPr/>
          <p:nvPr/>
        </p:nvSpPr>
        <p:spPr>
          <a:xfrm>
            <a:off x="0" y="3858824"/>
            <a:ext cx="603402" cy="2162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013858-1E8D-234F-91C0-D823B6F965CF}"/>
              </a:ext>
            </a:extLst>
          </p:cNvPr>
          <p:cNvSpPr txBox="1"/>
          <p:nvPr/>
        </p:nvSpPr>
        <p:spPr>
          <a:xfrm>
            <a:off x="107504" y="3275692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--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0CDCBA9-025B-8B48-988E-0EA2369305AB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931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Auschecken, Updaten...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Updaten mit (automatischem)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Zuvor vergleichen: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Updaten mit Überschreiben: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826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Letzten Commit korrigieren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„Textänderung“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Inhalt“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„Textänderung“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Inhalt“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„Neuer Text“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no-edit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/ Stage anzeigen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 -s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860860d751dd43f1ebe49ed779b294e285b0741a 0	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b3810d14ab8e18d7790cd60c46dccb91e9d99e44 0	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cb3511ef420f17ff737a29136ff5237e932e0886 0	  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0187F6A-5751-894E-B430-411FC7055F1E}"/>
              </a:ext>
            </a:extLst>
          </p:cNvPr>
          <p:cNvGrpSpPr/>
          <p:nvPr/>
        </p:nvGrpSpPr>
        <p:grpSpPr>
          <a:xfrm>
            <a:off x="5004048" y="1600200"/>
            <a:ext cx="3672408" cy="1671848"/>
            <a:chOff x="5758849" y="4033236"/>
            <a:chExt cx="2671566" cy="177202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B853211-461E-9B45-B160-B192EDAEECF8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BA82BD2-43EC-ED4F-9E0E-2F6A41C3BE94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0D9EB62-295C-134D-9924-A77F6F4BE977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B04B45-756C-AE4A-B4DE-F1F41824E625}"/>
                </a:ext>
              </a:extLst>
            </p:cNvPr>
            <p:cNvSpPr/>
            <p:nvPr/>
          </p:nvSpPr>
          <p:spPr>
            <a:xfrm>
              <a:off x="6754138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E134E70-7DC8-FC48-89B4-E45FAB74AACB}"/>
                </a:ext>
              </a:extLst>
            </p:cNvPr>
            <p:cNvSpPr/>
            <p:nvPr/>
          </p:nvSpPr>
          <p:spPr>
            <a:xfrm>
              <a:off x="7649284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E0BDEB-F2EF-B246-97B6-10634A9BFD5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7413297" y="1837980"/>
            <a:ext cx="18939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7F10005-E3C0-0D47-8D3F-1711E9CCEE9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168934" y="1837980"/>
            <a:ext cx="203266" cy="39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44B8FB6B-AE24-364F-B3F7-0F4AAE56EDC2}"/>
              </a:ext>
            </a:extLst>
          </p:cNvPr>
          <p:cNvSpPr/>
          <p:nvPr/>
        </p:nvSpPr>
        <p:spPr>
          <a:xfrm>
            <a:off x="4937037" y="2158232"/>
            <a:ext cx="3816424" cy="587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65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Happy Hacking</a:t>
            </a:r>
          </a:p>
        </p:txBody>
      </p:sp>
    </p:spTree>
    <p:extLst>
      <p:ext uri="{BB962C8B-B14F-4D97-AF65-F5344CB8AC3E}">
        <p14:creationId xmlns:p14="http://schemas.microsoft.com/office/powerpoint/2010/main" val="342807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Commit (-Dateien) anzeigen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860860d751dd43f1ebe49ed779b294e285b0741a 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-r HEAD~3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EE0A02A-971E-1145-8C4D-726C3C65BDD9}"/>
              </a:ext>
            </a:extLst>
          </p:cNvPr>
          <p:cNvGrpSpPr/>
          <p:nvPr/>
        </p:nvGrpSpPr>
        <p:grpSpPr>
          <a:xfrm>
            <a:off x="5004048" y="1600200"/>
            <a:ext cx="3672408" cy="1671848"/>
            <a:chOff x="5758849" y="4033236"/>
            <a:chExt cx="2671566" cy="1772028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D74E63A-7679-2E43-909D-4453F36DCC49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0988A81-AF8D-F647-8C6D-9917CB976431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E467EE4-5635-7445-8BF2-4464E0FA52E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82A0AEA-1D76-1743-AD5B-1C1C9D578892}"/>
                </a:ext>
              </a:extLst>
            </p:cNvPr>
            <p:cNvSpPr/>
            <p:nvPr/>
          </p:nvSpPr>
          <p:spPr>
            <a:xfrm>
              <a:off x="6754138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FAE2B3-1EF2-8140-AA9B-9FF414CD725E}"/>
                </a:ext>
              </a:extLst>
            </p:cNvPr>
            <p:cNvSpPr/>
            <p:nvPr/>
          </p:nvSpPr>
          <p:spPr>
            <a:xfrm>
              <a:off x="7649284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625EC9F-5BB1-A341-9475-79FA01B63BC2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7413297" y="1837980"/>
            <a:ext cx="18939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88458A0-7E66-7845-B309-24892E190CDE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168934" y="1837980"/>
            <a:ext cx="203266" cy="39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1B55820-7252-6647-865A-F1C472DF47C7}"/>
              </a:ext>
            </a:extLst>
          </p:cNvPr>
          <p:cNvSpPr/>
          <p:nvPr/>
        </p:nvSpPr>
        <p:spPr>
          <a:xfrm>
            <a:off x="4932040" y="1556792"/>
            <a:ext cx="3816424" cy="587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01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anzeigen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HEAD:versehentlich.txt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aus dem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Commit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:versehentlich.txt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aus dem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Index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auf der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lokalen Platte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0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6602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´</a:t>
            </a: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43608" y="3282232"/>
            <a:ext cx="2808312" cy="1152128"/>
            <a:chOff x="5758849" y="4653136"/>
            <a:chExt cx="2701583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1196898" y="3370099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196899" y="4013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843808" y="3374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841750" y="4013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860034" y="3318236"/>
            <a:ext cx="1080120" cy="1152128"/>
            <a:chOff x="5758849" y="4653136"/>
            <a:chExt cx="1039070" cy="1152128"/>
          </a:xfrm>
        </p:grpSpPr>
        <p:sp>
          <p:nvSpPr>
            <p:cNvPr id="15" name="Rechteck 14"/>
            <p:cNvSpPr/>
            <p:nvPr/>
          </p:nvSpPr>
          <p:spPr>
            <a:xfrm>
              <a:off x="5758849" y="5301208"/>
              <a:ext cx="103907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758849" y="4653136"/>
              <a:ext cx="1039070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932040" y="3411730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4038316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043608" y="5514480"/>
            <a:ext cx="2808312" cy="1152128"/>
            <a:chOff x="5758849" y="4653136"/>
            <a:chExt cx="2701583" cy="1152128"/>
          </a:xfrm>
        </p:grpSpPr>
        <p:sp>
          <p:nvSpPr>
            <p:cNvPr id="21" name="Rechteck 20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196898" y="5602347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196899" y="6245303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843808" y="560632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841750" y="6245303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4860032" y="5517232"/>
            <a:ext cx="2808312" cy="1152128"/>
            <a:chOff x="5758849" y="4653136"/>
            <a:chExt cx="2701583" cy="1152128"/>
          </a:xfrm>
        </p:grpSpPr>
        <p:sp>
          <p:nvSpPr>
            <p:cNvPr id="33" name="Rechteck 32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5013323" y="6248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660232" y="5609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6658174" y="6248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444208" y="4045563"/>
            <a:ext cx="15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442372" y="3462252"/>
            <a:ext cx="113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Stage / Index</a:t>
            </a:r>
          </a:p>
        </p:txBody>
      </p:sp>
      <p:sp>
        <p:nvSpPr>
          <p:cNvPr id="41" name="Pfeil nach rechts 40"/>
          <p:cNvSpPr/>
          <p:nvPr/>
        </p:nvSpPr>
        <p:spPr>
          <a:xfrm>
            <a:off x="4139952" y="378904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>
            <a:off x="4139952" y="60212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26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Alternativ:</a:t>
            </a:r>
          </a:p>
          <a:p>
            <a:pPr marL="0" indent="0">
              <a:buNone/>
            </a:pPr>
            <a:endParaRPr lang="de-DE" sz="3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1700" dirty="0">
              <a:latin typeface="+mj-lt"/>
              <a:cs typeface="Consolas" panose="020B0609020204030204" pitchFamily="49" charset="0"/>
            </a:endParaRPr>
          </a:p>
          <a:p>
            <a:r>
              <a:rPr lang="de-DE" sz="1700" dirty="0">
                <a:latin typeface="+mj-lt"/>
                <a:cs typeface="Consolas" panose="020B0609020204030204" pitchFamily="49" charset="0"/>
              </a:rPr>
              <a:t>Hinweis: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ersetzt den Index durch den letzten Commit (des akt. </a:t>
            </a:r>
            <a:r>
              <a:rPr lang="de-DE" sz="1700" dirty="0" err="1">
                <a:latin typeface="+mj-lt"/>
                <a:cs typeface="Consolas" panose="020B0609020204030204" pitchFamily="49" charset="0"/>
              </a:rPr>
              <a:t>Branchs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)</a:t>
            </a:r>
          </a:p>
          <a:p>
            <a:r>
              <a:rPr lang="de-DE" sz="1700" dirty="0">
                <a:latin typeface="+mj-lt"/>
                <a:cs typeface="Consolas" panose="020B0609020204030204" pitchFamily="49" charset="0"/>
              </a:rPr>
              <a:t>Falls es im letzten Commit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nicht gibt, wird sie aus dem Index gelöscht</a:t>
            </a: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2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  &amp; </a:t>
            </a:r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„Datei entfernt“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Bem.: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800" dirty="0">
                <a:cs typeface="Consolas" panose="020B0609020204030204" pitchFamily="49" charset="0"/>
              </a:rPr>
              <a:t> ist weiter lokal </a:t>
            </a:r>
            <a:r>
              <a:rPr lang="de-DE" sz="1800" dirty="0" err="1">
                <a:cs typeface="Consolas" panose="020B0609020204030204" pitchFamily="49" charset="0"/>
              </a:rPr>
              <a:t>vohanden</a:t>
            </a:r>
            <a:r>
              <a:rPr lang="de-DE" sz="1800" dirty="0"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26221225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Microsoft Macintosh PowerPoint</Application>
  <PresentationFormat>Bildschirmpräsentation (4:3)</PresentationFormat>
  <Paragraphs>445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Symbol</vt:lpstr>
      <vt:lpstr>Larissa</vt:lpstr>
      <vt:lpstr>GIT</vt:lpstr>
      <vt:lpstr>Grundlagen</vt:lpstr>
      <vt:lpstr>Index / Stage anzeigen </vt:lpstr>
      <vt:lpstr>Commit (-Dateien) anzeigen</vt:lpstr>
      <vt:lpstr>Inhalte anzeigen</vt:lpstr>
      <vt:lpstr>PowerPoint-Präsentation</vt:lpstr>
      <vt:lpstr>Versehentliches add</vt:lpstr>
      <vt:lpstr>Versehentliches add</vt:lpstr>
      <vt:lpstr>Versehentliches add  &amp; commit</vt:lpstr>
      <vt:lpstr>Versehentliches add, commit &amp; push</vt:lpstr>
      <vt:lpstr>Versehentliches Ändern des Inhalts lokal</vt:lpstr>
      <vt:lpstr>Versehentliches Ändern des Inhalts mit add</vt:lpstr>
      <vt:lpstr>Versehentliches Ändern des Inhalts mit add</vt:lpstr>
      <vt:lpstr>Versehentliches Ändern des Inhalts mit add</vt:lpstr>
      <vt:lpstr>Verwerfen des letzten Commits</vt:lpstr>
      <vt:lpstr>Verwerfen des letzten Commits</vt:lpstr>
      <vt:lpstr>Verwerfen des letzten Commits</vt:lpstr>
      <vt:lpstr>Positionieren des HEADs an einen Commit</vt:lpstr>
      <vt:lpstr>Verwerfen des letzten Commits</vt:lpstr>
      <vt:lpstr>Kompensieren des letzten Commits</vt:lpstr>
      <vt:lpstr>Kompensieren des letzten Commits</vt:lpstr>
      <vt:lpstr>Lokales Repository</vt:lpstr>
      <vt:lpstr>Remote Repositories</vt:lpstr>
      <vt:lpstr>Remote Repositories</vt:lpstr>
      <vt:lpstr>fetch</vt:lpstr>
      <vt:lpstr>merge</vt:lpstr>
      <vt:lpstr>reset</vt:lpstr>
      <vt:lpstr>Auschecken, Updaten...</vt:lpstr>
      <vt:lpstr>Letzten Commit korrigieren</vt:lpstr>
      <vt:lpstr>PowerPoint-Präsentation</vt:lpstr>
    </vt:vector>
  </TitlesOfParts>
  <Company>Vereine Creditreform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Vollmer, Jörg</dc:creator>
  <cp:lastModifiedBy>Jörg Vollmer</cp:lastModifiedBy>
  <cp:revision>90</cp:revision>
  <dcterms:created xsi:type="dcterms:W3CDTF">2019-01-02T10:31:53Z</dcterms:created>
  <dcterms:modified xsi:type="dcterms:W3CDTF">2019-01-09T10:29:56Z</dcterms:modified>
</cp:coreProperties>
</file>