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6" r:id="rId5"/>
    <p:sldId id="269" r:id="rId6"/>
    <p:sldId id="258" r:id="rId7"/>
    <p:sldId id="270" r:id="rId8"/>
    <p:sldId id="257" r:id="rId9"/>
    <p:sldId id="259" r:id="rId10"/>
    <p:sldId id="260" r:id="rId11"/>
    <p:sldId id="263" r:id="rId12"/>
    <p:sldId id="264" r:id="rId13"/>
    <p:sldId id="275" r:id="rId14"/>
    <p:sldId id="276" r:id="rId15"/>
    <p:sldId id="277" r:id="rId16"/>
    <p:sldId id="279" r:id="rId17"/>
    <p:sldId id="281" r:id="rId18"/>
    <p:sldId id="280" r:id="rId19"/>
    <p:sldId id="278" r:id="rId20"/>
    <p:sldId id="271" r:id="rId21"/>
    <p:sldId id="272" r:id="rId22"/>
    <p:sldId id="282" r:id="rId23"/>
    <p:sldId id="28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05.01.19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/>
              <a:t>GIT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</a:t>
            </a:r>
            <a:r>
              <a:rPr lang="de-DE" sz="3600" dirty="0" err="1"/>
              <a:t>add</a:t>
            </a:r>
            <a:r>
              <a:rPr lang="de-DE" sz="3600" dirty="0"/>
              <a:t>, </a:t>
            </a:r>
            <a:r>
              <a:rPr lang="de-DE" sz="3600" dirty="0" err="1"/>
              <a:t>commit</a:t>
            </a:r>
            <a:r>
              <a:rPr lang="de-DE" sz="3600" dirty="0"/>
              <a:t> &amp; 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lokal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Positionieren des HEADs an einen 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„neu“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 marL="0" indent="0">
              <a:buNone/>
            </a:pPr>
            <a:endParaRPr lang="de-DE" sz="105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26120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29309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13285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176352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276526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279013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12728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292494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28536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0053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38544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29375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48101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48478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05273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198884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Kompensieren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Kompensieren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Letzten Commit korrigieren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„Neuer Text“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Index / Stage anzeigen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  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Commit (-Dateien) anzeigen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860860d751dd43f1ebe49ed779b294e285b0741a 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HEAD~3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Inhalte anzeigen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 der Datei aus dem 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 der Datei aus dem 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 der Datei auf der lokalen Platte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Versehentliches </a:t>
            </a:r>
            <a:r>
              <a:rPr lang="de-DE" sz="4000" dirty="0" err="1"/>
              <a:t>add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Versehentliches </a:t>
            </a:r>
            <a:r>
              <a:rPr lang="de-DE" sz="4000" dirty="0" err="1"/>
              <a:t>add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Zur Erinnerung: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ersetzt den Index durch den letzten Commit (des akt. </a:t>
            </a:r>
            <a:r>
              <a:rPr lang="de-DE" sz="1700" dirty="0" err="1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nicht gibt, wird sie aus dem Index gelöscht</a:t>
            </a: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sz="3600" dirty="0"/>
              <a:t>Versehentliches </a:t>
            </a:r>
            <a:r>
              <a:rPr lang="de-DE" sz="3600" dirty="0" err="1"/>
              <a:t>add</a:t>
            </a:r>
            <a:r>
              <a:rPr lang="de-DE" sz="3600" dirty="0"/>
              <a:t>  &amp; </a:t>
            </a:r>
            <a:r>
              <a:rPr lang="de-DE" sz="3600" dirty="0" err="1"/>
              <a:t>commit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Bem.: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1282</Words>
  <Application>Microsoft Macintosh PowerPoint</Application>
  <PresentationFormat>Bildschirmpräsentation (4:3)</PresentationFormat>
  <Paragraphs>309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Symbol</vt:lpstr>
      <vt:lpstr>Larissa</vt:lpstr>
      <vt:lpstr>GIT</vt:lpstr>
      <vt:lpstr>Grundlagen</vt:lpstr>
      <vt:lpstr>Index / Stage anzeigen </vt:lpstr>
      <vt:lpstr>Commit (-Dateien) anzeigen</vt:lpstr>
      <vt:lpstr>Inhalte anzeigen</vt:lpstr>
      <vt:lpstr>PowerPoint-Präsentation</vt:lpstr>
      <vt:lpstr>Versehentliches add</vt:lpstr>
      <vt:lpstr>Versehentliches add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Positionieren des HEADs an einen Commit</vt:lpstr>
      <vt:lpstr>Verwerfen des letzten Commits</vt:lpstr>
      <vt:lpstr>Verwerfen des letzten Commits</vt:lpstr>
      <vt:lpstr>Kompensieren des letzten Commits</vt:lpstr>
      <vt:lpstr>Kompensieren des letzten Commits</vt:lpstr>
      <vt:lpstr>Letzten Commit korrigieren</vt:lpstr>
      <vt:lpstr>PowerPoint-Präsentation</vt:lpstr>
    </vt:vector>
  </TitlesOfParts>
  <Company>Vereine Creditreform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Jörg Vollmer</cp:lastModifiedBy>
  <cp:revision>74</cp:revision>
  <dcterms:created xsi:type="dcterms:W3CDTF">2019-01-02T10:31:53Z</dcterms:created>
  <dcterms:modified xsi:type="dcterms:W3CDTF">2019-01-05T00:32:27Z</dcterms:modified>
</cp:coreProperties>
</file>