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6" r:id="rId5"/>
    <p:sldId id="269" r:id="rId6"/>
    <p:sldId id="258" r:id="rId7"/>
    <p:sldId id="304" r:id="rId8"/>
    <p:sldId id="270" r:id="rId9"/>
    <p:sldId id="305" r:id="rId10"/>
    <p:sldId id="257" r:id="rId11"/>
    <p:sldId id="259" r:id="rId12"/>
    <p:sldId id="306" r:id="rId13"/>
    <p:sldId id="260" r:id="rId14"/>
    <p:sldId id="263" r:id="rId15"/>
    <p:sldId id="264" r:id="rId16"/>
    <p:sldId id="275" r:id="rId17"/>
    <p:sldId id="276" r:id="rId18"/>
    <p:sldId id="277" r:id="rId19"/>
    <p:sldId id="279" r:id="rId20"/>
    <p:sldId id="280" r:id="rId21"/>
    <p:sldId id="281" r:id="rId22"/>
    <p:sldId id="278" r:id="rId23"/>
    <p:sldId id="271" r:id="rId24"/>
    <p:sldId id="272" r:id="rId25"/>
    <p:sldId id="282" r:id="rId26"/>
    <p:sldId id="294" r:id="rId27"/>
    <p:sldId id="295" r:id="rId28"/>
    <p:sldId id="293" r:id="rId29"/>
    <p:sldId id="296" r:id="rId30"/>
    <p:sldId id="298" r:id="rId31"/>
    <p:sldId id="302" r:id="rId32"/>
    <p:sldId id="303" r:id="rId33"/>
    <p:sldId id="300" r:id="rId34"/>
    <p:sldId id="285" r:id="rId35"/>
    <p:sldId id="291" r:id="rId36"/>
    <p:sldId id="288" r:id="rId37"/>
    <p:sldId id="286" r:id="rId38"/>
    <p:sldId id="290" r:id="rId39"/>
    <p:sldId id="289" r:id="rId40"/>
    <p:sldId id="284" r:id="rId41"/>
    <p:sldId id="292" r:id="rId42"/>
    <p:sldId id="283" r:id="rId4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178"/>
    <a:srgbClr val="E4DE17"/>
    <a:srgbClr val="E4DB97"/>
    <a:srgbClr val="E4DAB4"/>
    <a:srgbClr val="E4DE95"/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>
      <p:cViewPr varScale="1">
        <p:scale>
          <a:sx n="117" d="100"/>
          <a:sy n="117" d="100"/>
        </p:scale>
        <p:origin x="2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14.01.19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Hinweis: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br>
              <a:rPr lang="de-DE" sz="1700" dirty="0">
                <a:latin typeface="+mj-lt"/>
                <a:cs typeface="Consolas" panose="020B0609020204030204" pitchFamily="49" charset="0"/>
              </a:rPr>
            </a:br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44315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"Datei entfernt"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"zuvor"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"jetzt"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151037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507811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188649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"Falscher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"oh"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3e3f932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Textänderung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BC453C04-B05B-F148-8427-FA5ADF0DAFFC}"/>
              </a:ext>
            </a:extLst>
          </p:cNvPr>
          <p:cNvSpPr/>
          <p:nvPr/>
        </p:nvSpPr>
        <p:spPr>
          <a:xfrm>
            <a:off x="4860032" y="4509120"/>
            <a:ext cx="1080120" cy="964704"/>
          </a:xfrm>
          <a:prstGeom prst="smileyFace">
            <a:avLst>
              <a:gd name="adj" fmla="val -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28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Commit mit vorherigem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1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"Textänderung"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"Guter Inhalt"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"Neuer Text"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5e44dfd Neuer Text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55278cf Zwischenstand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d68f75f Vertippt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48c59d9 Korrektur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A0AC1122-182D-FF41-AEB2-37780457F4FA}"/>
              </a:ext>
            </a:extLst>
          </p:cNvPr>
          <p:cNvSpPr/>
          <p:nvPr/>
        </p:nvSpPr>
        <p:spPr>
          <a:xfrm>
            <a:off x="4860032" y="5085184"/>
            <a:ext cx="1080120" cy="964704"/>
          </a:xfrm>
          <a:prstGeom prst="smileyFace">
            <a:avLst>
              <a:gd name="adj" fmla="val 4653"/>
            </a:avLst>
          </a:prstGeom>
          <a:solidFill>
            <a:srgbClr val="E4E1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320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683569" y="5877272"/>
            <a:ext cx="3347089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83569" y="5229200"/>
            <a:ext cx="3347088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8356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244648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0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187F6A-5751-894E-B430-411FC7055F1E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853211-461E-9B45-B160-B192EDAEECF8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BA82BD2-43EC-ED4F-9E0E-2F6A41C3BE94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0D9EB62-295C-134D-9924-A77F6F4BE977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B04B45-756C-AE4A-B4DE-F1F41824E625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134E70-7DC8-FC48-89B4-E45FAB74AACB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E0BDEB-F2EF-B246-97B6-10634A9BFD5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F10005-E3C0-0D47-8D3F-1711E9CCEE9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4B8FB6B-AE24-364F-B3F7-0F4AAE56EDC2}"/>
              </a:ext>
            </a:extLst>
          </p:cNvPr>
          <p:cNvSpPr/>
          <p:nvPr/>
        </p:nvSpPr>
        <p:spPr>
          <a:xfrm>
            <a:off x="4937037" y="215823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400" dirty="0">
              <a:latin typeface="+mj-lt"/>
            </a:endParaRPr>
          </a:p>
          <a:p>
            <a:pPr marL="0" indent="0">
              <a:buNone/>
            </a:pPr>
            <a:r>
              <a:rPr lang="de-DE" sz="2400" dirty="0">
                <a:latin typeface="+mj-lt"/>
              </a:rPr>
              <a:t>Gegeben sei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6161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904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793773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</p:spTree>
    <p:extLst>
      <p:ext uri="{BB962C8B-B14F-4D97-AF65-F5344CB8AC3E}">
        <p14:creationId xmlns:p14="http://schemas.microsoft.com/office/powerpoint/2010/main" val="3481635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df373138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2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de-DE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cs typeface="Consolas" panose="020B0609020204030204" pitchFamily="49" charset="0"/>
              </a:rPr>
              <a:t>Lokale Änderungen...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2270310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2267744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stCxn id="31" idx="2"/>
          </p:cNvCxnSpPr>
          <p:nvPr/>
        </p:nvCxnSpPr>
        <p:spPr>
          <a:xfrm flipH="1">
            <a:off x="2646427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Nach links gekrümmter Pfeil 26">
            <a:extLst>
              <a:ext uri="{FF2B5EF4-FFF2-40B4-BE49-F238E27FC236}">
                <a16:creationId xmlns:a16="http://schemas.microsoft.com/office/drawing/2014/main" id="{415D19AA-A215-C34C-B25B-9E2FE89AE883}"/>
              </a:ext>
            </a:extLst>
          </p:cNvPr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64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F49D-56C7-5940-BF7F-385F6A2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Mehrere </a:t>
            </a:r>
            <a:r>
              <a:rPr lang="de-DE" sz="3600" dirty="0" err="1"/>
              <a:t>Commits</a:t>
            </a:r>
            <a:r>
              <a:rPr lang="de-DE" sz="3600" dirty="0"/>
              <a:t> nachträglich zusammenfassen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3D4C-A0F8-7042-83BB-AE570D40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</a:p>
          <a:p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–m "neue Nachricht"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5E6D308-737F-7942-9DF7-AF1E9568703F}"/>
              </a:ext>
            </a:extLst>
          </p:cNvPr>
          <p:cNvSpPr/>
          <p:nvPr/>
        </p:nvSpPr>
        <p:spPr>
          <a:xfrm>
            <a:off x="1475655" y="5877272"/>
            <a:ext cx="684076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6C045-C7EC-CF48-8D2B-F44B82444532}"/>
              </a:ext>
            </a:extLst>
          </p:cNvPr>
          <p:cNvSpPr/>
          <p:nvPr/>
        </p:nvSpPr>
        <p:spPr>
          <a:xfrm>
            <a:off x="1475655" y="5229200"/>
            <a:ext cx="6840759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FC5D932-9C49-714D-B399-4EE2BEBA8086}"/>
              </a:ext>
            </a:extLst>
          </p:cNvPr>
          <p:cNvSpPr/>
          <p:nvPr/>
        </p:nvSpPr>
        <p:spPr>
          <a:xfrm>
            <a:off x="5004048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6CC5D72-2790-834A-8F4F-70D5A72FDB8C}"/>
              </a:ext>
            </a:extLst>
          </p:cNvPr>
          <p:cNvSpPr/>
          <p:nvPr/>
        </p:nvSpPr>
        <p:spPr>
          <a:xfrm>
            <a:off x="6766960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82DDB13-C916-D141-AB10-F16364478D22}"/>
              </a:ext>
            </a:extLst>
          </p:cNvPr>
          <p:cNvSpPr/>
          <p:nvPr/>
        </p:nvSpPr>
        <p:spPr>
          <a:xfrm>
            <a:off x="7559049" y="3212976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CBC851-D9E9-E043-81A8-D0EEAACFCDEA}"/>
              </a:ext>
            </a:extLst>
          </p:cNvPr>
          <p:cNvSpPr/>
          <p:nvPr/>
        </p:nvSpPr>
        <p:spPr>
          <a:xfrm>
            <a:off x="7556483" y="2924944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90445AE-1D7C-4546-AA59-A04FC2020424}"/>
              </a:ext>
            </a:extLst>
          </p:cNvPr>
          <p:cNvCxnSpPr>
            <a:cxnSpLocks/>
          </p:cNvCxnSpPr>
          <p:nvPr/>
        </p:nvCxnSpPr>
        <p:spPr>
          <a:xfrm flipH="1">
            <a:off x="7953809" y="3501008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322F687-DF5B-DA41-8637-D25571402FF9}"/>
              </a:ext>
            </a:extLst>
          </p:cNvPr>
          <p:cNvCxnSpPr>
            <a:stCxn id="30" idx="1"/>
            <a:endCxn id="29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970D0C-C660-254D-BF7C-A045F7651D5A}"/>
              </a:ext>
            </a:extLst>
          </p:cNvPr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9390B67-12B7-7040-96B8-A033F3435ED9}"/>
              </a:ext>
            </a:extLst>
          </p:cNvPr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F4ECB81-E54D-1245-BFE5-873196CED679}"/>
              </a:ext>
            </a:extLst>
          </p:cNvPr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DACCD8B-2675-EE4F-8810-51845BD47B76}"/>
              </a:ext>
            </a:extLst>
          </p:cNvPr>
          <p:cNvSpPr txBox="1"/>
          <p:nvPr/>
        </p:nvSpPr>
        <p:spPr>
          <a:xfrm>
            <a:off x="666023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98AAA0F-A3B8-3E4F-A676-361759C79E18}"/>
              </a:ext>
            </a:extLst>
          </p:cNvPr>
          <p:cNvSpPr/>
          <p:nvPr/>
        </p:nvSpPr>
        <p:spPr>
          <a:xfrm>
            <a:off x="1475656" y="4581128"/>
            <a:ext cx="1584177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2E138E4-4C7C-0B4E-9A88-6BEADB73C542}"/>
              </a:ext>
            </a:extLst>
          </p:cNvPr>
          <p:cNvSpPr/>
          <p:nvPr/>
        </p:nvSpPr>
        <p:spPr>
          <a:xfrm>
            <a:off x="3238568" y="458112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60444B6-8369-E549-BB6B-81BECDADCA5B}"/>
              </a:ext>
            </a:extLst>
          </p:cNvPr>
          <p:cNvCxnSpPr>
            <a:stCxn id="40" idx="1"/>
            <a:endCxn id="39" idx="3"/>
          </p:cNvCxnSpPr>
          <p:nvPr/>
        </p:nvCxnSpPr>
        <p:spPr>
          <a:xfrm flipH="1">
            <a:off x="3059833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73FD23C-DAEF-7C47-BAFD-4ABD2170F15F}"/>
              </a:ext>
            </a:extLst>
          </p:cNvPr>
          <p:cNvSpPr txBox="1"/>
          <p:nvPr/>
        </p:nvSpPr>
        <p:spPr>
          <a:xfrm>
            <a:off x="3347864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578F41F-9E11-4243-97DD-CAB8DDBBB279}"/>
              </a:ext>
            </a:extLst>
          </p:cNvPr>
          <p:cNvSpPr txBox="1"/>
          <p:nvPr/>
        </p:nvSpPr>
        <p:spPr>
          <a:xfrm>
            <a:off x="1547664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uralt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0430E96-DA05-BE47-B873-E5D290A266A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22743" y="4833156"/>
            <a:ext cx="18130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41AA6D1-3DA5-2A41-BF90-08617AFD2836}"/>
              </a:ext>
            </a:extLst>
          </p:cNvPr>
          <p:cNvSpPr txBox="1"/>
          <p:nvPr/>
        </p:nvSpPr>
        <p:spPr>
          <a:xfrm>
            <a:off x="320385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b33c72d3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991E193-11F1-3F47-AF75-09500FE4F632}"/>
              </a:ext>
            </a:extLst>
          </p:cNvPr>
          <p:cNvSpPr txBox="1"/>
          <p:nvPr/>
        </p:nvSpPr>
        <p:spPr>
          <a:xfrm>
            <a:off x="1403648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df373138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7529335-BA6E-A34A-B777-3C73A2E0D698}"/>
              </a:ext>
            </a:extLst>
          </p:cNvPr>
          <p:cNvSpPr txBox="1"/>
          <p:nvPr/>
        </p:nvSpPr>
        <p:spPr>
          <a:xfrm>
            <a:off x="6876256" y="5311816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B279B6E-6B5E-8548-A384-3C2DBDA39DA5}"/>
              </a:ext>
            </a:extLst>
          </p:cNvPr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15B188E-51EA-1144-BA81-9BDDAFDFA1ED}"/>
              </a:ext>
            </a:extLst>
          </p:cNvPr>
          <p:cNvSpPr/>
          <p:nvPr/>
        </p:nvSpPr>
        <p:spPr>
          <a:xfrm>
            <a:off x="6766960" y="3645024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F569B-064C-5E49-839E-E0A5A3546292}"/>
              </a:ext>
            </a:extLst>
          </p:cNvPr>
          <p:cNvSpPr txBox="1"/>
          <p:nvPr/>
        </p:nvSpPr>
        <p:spPr>
          <a:xfrm>
            <a:off x="6876256" y="3738518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neu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D7F259A-50F1-2348-B03B-417CC5C063E9}"/>
              </a:ext>
            </a:extLst>
          </p:cNvPr>
          <p:cNvSpPr txBox="1"/>
          <p:nvPr/>
        </p:nvSpPr>
        <p:spPr>
          <a:xfrm>
            <a:off x="6660232" y="3429000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5162BAC-5EF2-ED47-BB44-11F379378B16}"/>
              </a:ext>
            </a:extLst>
          </p:cNvPr>
          <p:cNvCxnSpPr>
            <a:cxnSpLocks/>
          </p:cNvCxnSpPr>
          <p:nvPr/>
        </p:nvCxnSpPr>
        <p:spPr>
          <a:xfrm>
            <a:off x="2915816" y="3897052"/>
            <a:ext cx="0" cy="68407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326AD34-4696-F545-893F-0F0F9B2EB1F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915816" y="3897052"/>
            <a:ext cx="3851144" cy="0"/>
          </a:xfrm>
          <a:prstGeom prst="straightConnector1">
            <a:avLst/>
          </a:prstGeom>
          <a:ln w="127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Nach rechts gekrümmter Pfeil 48">
            <a:extLst>
              <a:ext uri="{FF2B5EF4-FFF2-40B4-BE49-F238E27FC236}">
                <a16:creationId xmlns:a16="http://schemas.microsoft.com/office/drawing/2014/main" id="{9A1C2318-7633-9D48-A34B-0E96AD3BE48D}"/>
              </a:ext>
            </a:extLst>
          </p:cNvPr>
          <p:cNvSpPr/>
          <p:nvPr/>
        </p:nvSpPr>
        <p:spPr>
          <a:xfrm rot="10800000">
            <a:off x="8510395" y="3897052"/>
            <a:ext cx="432048" cy="14761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2" name="Nach rechts gekrümmter Pfeil 51">
            <a:extLst>
              <a:ext uri="{FF2B5EF4-FFF2-40B4-BE49-F238E27FC236}">
                <a16:creationId xmlns:a16="http://schemas.microsoft.com/office/drawing/2014/main" id="{612F1BD2-ACB0-7A4E-9106-EFE558A049FE}"/>
              </a:ext>
            </a:extLst>
          </p:cNvPr>
          <p:cNvSpPr/>
          <p:nvPr/>
        </p:nvSpPr>
        <p:spPr>
          <a:xfrm rot="10800000">
            <a:off x="8532440" y="5481092"/>
            <a:ext cx="360040" cy="8000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7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2737" cy="1143000"/>
          </a:xfrm>
        </p:spPr>
        <p:txBody>
          <a:bodyPr>
            <a:normAutofit/>
          </a:bodyPr>
          <a:lstStyle/>
          <a:p>
            <a:r>
              <a:rPr lang="de-DE" sz="3600" dirty="0"/>
              <a:t>Lokales Repository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62124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6531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49289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21235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312530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315017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48732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328498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64540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36537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74548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65379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517015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84482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41277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234888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1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/>
              <a:t>https://scm-manager.cp.creditreform.de:8443/...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55DBCA4-5FF0-2B4F-8A29-34EFF304081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6D695F-116E-6D49-AEE3-ED7CDAE0DFE5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EBE286-9F78-124B-9216-3DA05DE23285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E76EAA9-890E-CE4D-902D-4BF535695A3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Remote </a:t>
            </a:r>
            <a:r>
              <a:rPr lang="de-DE" sz="3600" dirty="0" err="1"/>
              <a:t>Repositories</a:t>
            </a:r>
            <a:endParaRPr lang="de-DE" sz="36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A30BE55-B5FA-2B4A-9E77-810494DFA7F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9A47B82-09CE-B548-8167-45563003A979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341E657-AD0C-E445-B498-FC4894658472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C68218D-EC9C-5042-943D-CE1D34092F66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7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3"/>
            <a:ext cx="6408713" cy="1820538"/>
            <a:chOff x="5758849" y="4033237"/>
            <a:chExt cx="2671566" cy="1772027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848902" y="4033237"/>
              <a:ext cx="757367" cy="2231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stCxn id="50" idx="1"/>
            <a:endCxn id="8" idx="3"/>
          </p:cNvCxnSpPr>
          <p:nvPr/>
        </p:nvCxnSpPr>
        <p:spPr>
          <a:xfrm flipH="1">
            <a:off x="2716410" y="4531425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5" y="3275692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231CC20-F92B-8843-B316-5F5F904E13E1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979DC9-1372-5849-B190-5C4B3798C6AB}"/>
              </a:ext>
            </a:extLst>
          </p:cNvPr>
          <p:cNvSpPr/>
          <p:nvPr/>
        </p:nvSpPr>
        <p:spPr>
          <a:xfrm>
            <a:off x="2987824" y="4416772"/>
            <a:ext cx="1816817" cy="2293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a4ecd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0201340-7889-A046-B430-9B2AEE4C58E6}"/>
              </a:ext>
            </a:extLst>
          </p:cNvPr>
          <p:cNvSpPr/>
          <p:nvPr/>
        </p:nvSpPr>
        <p:spPr>
          <a:xfrm>
            <a:off x="2987824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D6DF0AF-BE05-D948-8B39-3EC1281A2C32}"/>
              </a:ext>
            </a:extLst>
          </p:cNvPr>
          <p:cNvSpPr/>
          <p:nvPr/>
        </p:nvSpPr>
        <p:spPr>
          <a:xfrm>
            <a:off x="899593" y="4698136"/>
            <a:ext cx="1816817" cy="229305"/>
          </a:xfrm>
          <a:prstGeom prst="rect">
            <a:avLst/>
          </a:prstGeom>
          <a:solidFill>
            <a:srgbClr val="E4D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50231BE-D55E-1A4E-872C-489EBCCEC8E0}"/>
              </a:ext>
            </a:extLst>
          </p:cNvPr>
          <p:cNvCxnSpPr>
            <a:cxnSpLocks/>
            <a:stCxn id="47" idx="1"/>
            <a:endCxn id="51" idx="3"/>
          </p:cNvCxnSpPr>
          <p:nvPr/>
        </p:nvCxnSpPr>
        <p:spPr>
          <a:xfrm flipH="1">
            <a:off x="2716410" y="4812789"/>
            <a:ext cx="27141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E9F2CC0-8C20-8F4A-9980-182188D2D80D}"/>
              </a:ext>
            </a:extLst>
          </p:cNvPr>
          <p:cNvSpPr/>
          <p:nvPr/>
        </p:nvSpPr>
        <p:spPr>
          <a:xfrm>
            <a:off x="5061197" y="4416772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fe45e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7FC404D-A77C-6D45-84F3-343B8252915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4804641" y="4531425"/>
            <a:ext cx="256556" cy="1442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4109D0A-E95C-8040-AA2E-2B83A5E72A34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>
            <a:off x="4804641" y="4675700"/>
            <a:ext cx="256556" cy="1370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72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4" y="3275692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0CDCBA9-025B-8B48-988E-0EA2369305AB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93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E0A02A-971E-1145-8C4D-726C3C65BDD9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D74E63A-7679-2E43-909D-4453F36DCC49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988A81-AF8D-F647-8C6D-9917CB976431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467EE4-5635-7445-8BF2-4464E0FA52E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82A0AEA-1D76-1743-AD5B-1C1C9D578892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FAE2B3-1EF2-8140-AA9B-9FF414CD725E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25EC9F-5BB1-A341-9475-79FA01B63BC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88458A0-7E66-7845-B309-24892E190CDE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1B55820-7252-6647-865A-F1C472DF47C7}"/>
              </a:ext>
            </a:extLst>
          </p:cNvPr>
          <p:cNvSpPr/>
          <p:nvPr/>
        </p:nvSpPr>
        <p:spPr>
          <a:xfrm>
            <a:off x="4932040" y="155679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Auschecken, Updaten...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Updaten mit (automatischem)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Zuvor vergleichen: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Updaten mit Überschreiben: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826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8E18-698B-6B4E-B493-06DD484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Lokales und Remote-</a:t>
            </a:r>
            <a:r>
              <a:rPr lang="de-DE" sz="3600" dirty="0" err="1"/>
              <a:t>Repo</a:t>
            </a:r>
            <a:r>
              <a:rPr lang="de-DE" sz="3600" dirty="0"/>
              <a:t> </a:t>
            </a:r>
            <a:r>
              <a:rPr lang="de-DE" sz="3600" dirty="0" err="1"/>
              <a:t>mergen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8B131-8938-3643-8EDE-DC5CD16D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scm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-manager...</a:t>
            </a:r>
            <a:endParaRPr lang="en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branch --set-upstream-to=origin/master master</a:t>
            </a:r>
          </a:p>
          <a:p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endParaRPr lang="en" sz="24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/>
              <a:t>verweigere den </a:t>
            </a:r>
            <a:r>
              <a:rPr lang="de-DE" sz="2000" dirty="0" err="1"/>
              <a:t>Merge</a:t>
            </a:r>
            <a:r>
              <a:rPr lang="de-DE" sz="2000" dirty="0"/>
              <a:t> von nicht zusammenhängenden Historien.</a:t>
            </a:r>
          </a:p>
          <a:p>
            <a:endParaRPr lang="de-DE" sz="2400" dirty="0"/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 </a:t>
            </a:r>
          </a:p>
          <a:p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allow-unrelated-histories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66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auf der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8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318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Microsoft Macintosh PowerPoint</Application>
  <PresentationFormat>Bildschirmpräsentation (4:3)</PresentationFormat>
  <Paragraphs>585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Symbol</vt:lpstr>
      <vt:lpstr>Larissa</vt:lpstr>
      <vt:lpstr>GIT</vt:lpstr>
      <vt:lpstr>Grundlagen</vt:lpstr>
      <vt:lpstr>Index / Stage anzeigen </vt:lpstr>
      <vt:lpstr>Commit (-Dateien) anzeigen</vt:lpstr>
      <vt:lpstr>Inhalte anzeigen</vt:lpstr>
      <vt:lpstr>PowerPoint-Präsentation</vt:lpstr>
      <vt:lpstr>Versehentliches add</vt:lpstr>
      <vt:lpstr>Versehentliches add</vt:lpstr>
      <vt:lpstr>Versehentliches add</vt:lpstr>
      <vt:lpstr>Versehentliches add</vt:lpstr>
      <vt:lpstr>Versehentliches add  &amp; commit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Verwerfen des letzten Commits</vt:lpstr>
      <vt:lpstr>Positionieren des HEADs an einen Commit</vt:lpstr>
      <vt:lpstr>Verwerfen des letzten Commits</vt:lpstr>
      <vt:lpstr>Kompensieren des letzten Commits</vt:lpstr>
      <vt:lpstr>Kompensieren des letzten Commits</vt:lpstr>
      <vt:lpstr>Commit mit vorherigem zusammenfassen</vt:lpstr>
      <vt:lpstr>Commit mit vorherigem zusammenfassen</vt:lpstr>
      <vt:lpstr>Commit mit vorherigem zusammenfassen</vt:lpstr>
      <vt:lpstr>Mehrere Commits nachträglich zusammenfassen</vt:lpstr>
      <vt:lpstr>Mehrere Commits nachträglich zusammenfassen</vt:lpstr>
      <vt:lpstr>Mehrere Commits nachträglich zusammenfassen</vt:lpstr>
      <vt:lpstr>Mehrere Commits nachträglich zusammenfassen</vt:lpstr>
      <vt:lpstr>Mehrere Commits nachträglich zusammenfassen</vt:lpstr>
      <vt:lpstr>Mehrere Commits nachträglich zusammenfassen</vt:lpstr>
      <vt:lpstr>Lokales Repository</vt:lpstr>
      <vt:lpstr>Remote Repositories</vt:lpstr>
      <vt:lpstr>Remote Repositories</vt:lpstr>
      <vt:lpstr>fetch</vt:lpstr>
      <vt:lpstr>merge</vt:lpstr>
      <vt:lpstr>reset</vt:lpstr>
      <vt:lpstr>Auschecken, Updaten...</vt:lpstr>
      <vt:lpstr>Lokales und Remote-Repo mergen</vt:lpstr>
      <vt:lpstr>PowerPoint-Präsentation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115</cp:revision>
  <dcterms:created xsi:type="dcterms:W3CDTF">2019-01-02T10:31:53Z</dcterms:created>
  <dcterms:modified xsi:type="dcterms:W3CDTF">2019-01-15T08:04:45Z</dcterms:modified>
</cp:coreProperties>
</file>