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2" r:id="rId4"/>
    <p:sldId id="266" r:id="rId5"/>
    <p:sldId id="269" r:id="rId6"/>
    <p:sldId id="258" r:id="rId7"/>
    <p:sldId id="270" r:id="rId8"/>
    <p:sldId id="257" r:id="rId9"/>
    <p:sldId id="259" r:id="rId10"/>
    <p:sldId id="260" r:id="rId11"/>
    <p:sldId id="263" r:id="rId12"/>
    <p:sldId id="264" r:id="rId13"/>
    <p:sldId id="275" r:id="rId14"/>
    <p:sldId id="276" r:id="rId15"/>
    <p:sldId id="277" r:id="rId16"/>
    <p:sldId id="279" r:id="rId17"/>
    <p:sldId id="281" r:id="rId18"/>
    <p:sldId id="280" r:id="rId19"/>
    <p:sldId id="278" r:id="rId20"/>
    <p:sldId id="271" r:id="rId21"/>
    <p:sldId id="272" r:id="rId22"/>
    <p:sldId id="282" r:id="rId23"/>
    <p:sldId id="283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AF0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7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64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72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37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13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99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03.01.2019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33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03.01.2019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6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03.01.2019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55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03.01.2019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02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03.01.2019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03.01.2019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45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C9E4B-661A-4012-86D4-6E0B650EA033}" type="datetimeFigureOut">
              <a:rPr lang="de-DE" smtClean="0"/>
              <a:t>03.01.2019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4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9000" b="1" dirty="0" smtClean="0"/>
              <a:t>GIT</a:t>
            </a:r>
            <a:endParaRPr lang="de-DE" sz="90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Kompensationen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3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Versehentliches </a:t>
            </a:r>
            <a:r>
              <a:rPr lang="de-DE" dirty="0" err="1" smtClean="0"/>
              <a:t>add</a:t>
            </a:r>
            <a:r>
              <a:rPr lang="de-DE" dirty="0" smtClean="0"/>
              <a:t>, </a:t>
            </a:r>
            <a:r>
              <a:rPr lang="de-DE" dirty="0" err="1" smtClean="0"/>
              <a:t>commit</a:t>
            </a:r>
            <a:r>
              <a:rPr lang="de-DE" dirty="0" smtClean="0"/>
              <a:t> &amp; push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versehentlich.txt –m „oh“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</a:p>
          <a:p>
            <a:pPr marL="0" indent="0">
              <a:buNone/>
            </a:pP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</a:t>
            </a:r>
            <a:r>
              <a:rPr lang="de-DE" sz="1800" dirty="0" smtClean="0">
                <a:cs typeface="Consolas" panose="020B0609020204030204" pitchFamily="49" charset="0"/>
              </a:rPr>
              <a:t>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„Datei entfernt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17391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Versehentliches Ändern des Inhalts lokal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„Guter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Inhalt“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„Falscher Inhalt“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18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cs typeface="Consolas" panose="020B0609020204030204" pitchFamily="49" charset="0"/>
              </a:rPr>
              <a:t>Kompensation:</a:t>
            </a:r>
            <a:endParaRPr lang="de-DE" sz="2000" dirty="0"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043608" y="4653136"/>
            <a:ext cx="2664297" cy="1152128"/>
            <a:chOff x="5758849" y="4653136"/>
            <a:chExt cx="2664297" cy="1152128"/>
          </a:xfrm>
        </p:grpSpPr>
        <p:sp>
          <p:nvSpPr>
            <p:cNvPr id="4" name="Rechteck 3"/>
            <p:cNvSpPr/>
            <p:nvPr/>
          </p:nvSpPr>
          <p:spPr>
            <a:xfrm>
              <a:off x="5758850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5758849" y="4653136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5" name="Textfeld 24"/>
          <p:cNvSpPr txBox="1"/>
          <p:nvPr/>
        </p:nvSpPr>
        <p:spPr>
          <a:xfrm rot="16200000">
            <a:off x="6969215" y="5064234"/>
            <a:ext cx="2312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259632" y="4735887"/>
            <a:ext cx="227803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259632" y="5383959"/>
            <a:ext cx="227803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0" name="Gruppieren 29"/>
          <p:cNvGrpSpPr/>
          <p:nvPr/>
        </p:nvGrpSpPr>
        <p:grpSpPr>
          <a:xfrm>
            <a:off x="4716016" y="4653136"/>
            <a:ext cx="2664297" cy="1152128"/>
            <a:chOff x="5758849" y="4653136"/>
            <a:chExt cx="2664297" cy="1152128"/>
          </a:xfrm>
        </p:grpSpPr>
        <p:sp>
          <p:nvSpPr>
            <p:cNvPr id="31" name="Rechteck 30"/>
            <p:cNvSpPr/>
            <p:nvPr/>
          </p:nvSpPr>
          <p:spPr>
            <a:xfrm>
              <a:off x="5758850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5758849" y="4653136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Textfeld 33"/>
          <p:cNvSpPr txBox="1"/>
          <p:nvPr/>
        </p:nvSpPr>
        <p:spPr>
          <a:xfrm>
            <a:off x="4886252" y="4735887"/>
            <a:ext cx="227803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932040" y="5383959"/>
            <a:ext cx="223224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Nach links gekrümmter Pfeil 35"/>
          <p:cNvSpPr/>
          <p:nvPr/>
        </p:nvSpPr>
        <p:spPr>
          <a:xfrm>
            <a:off x="7596336" y="4914185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Versehentliches Ändern des Inhalts mit </a:t>
            </a:r>
            <a:r>
              <a:rPr lang="de-DE" sz="3600" dirty="0" err="1" smtClean="0"/>
              <a:t>add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„Falscher Inhalt“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Nach links gekrümmter Pfeil 11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Nach links gekrümmter Pfeil 12"/>
          <p:cNvSpPr/>
          <p:nvPr/>
        </p:nvSpPr>
        <p:spPr>
          <a:xfrm>
            <a:off x="8324800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862305" y="4581128"/>
            <a:ext cx="3170918" cy="1800200"/>
            <a:chOff x="5254793" y="4005064"/>
            <a:chExt cx="3170918" cy="1800200"/>
          </a:xfrm>
        </p:grpSpPr>
        <p:sp>
          <p:nvSpPr>
            <p:cNvPr id="27" name="Rechteck 26"/>
            <p:cNvSpPr/>
            <p:nvPr/>
          </p:nvSpPr>
          <p:spPr>
            <a:xfrm>
              <a:off x="5254794" y="5301208"/>
              <a:ext cx="3168352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254793" y="4653136"/>
              <a:ext cx="3168351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HEAD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1619672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33924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739926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763688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48" name="Gruppieren 47"/>
          <p:cNvGrpSpPr/>
          <p:nvPr/>
        </p:nvGrpSpPr>
        <p:grpSpPr>
          <a:xfrm>
            <a:off x="5004048" y="4581128"/>
            <a:ext cx="3170919" cy="1800200"/>
            <a:chOff x="5254793" y="4005064"/>
            <a:chExt cx="3170919" cy="1800200"/>
          </a:xfrm>
        </p:grpSpPr>
        <p:sp>
          <p:nvSpPr>
            <p:cNvPr id="49" name="Rechteck 48"/>
            <p:cNvSpPr/>
            <p:nvPr/>
          </p:nvSpPr>
          <p:spPr>
            <a:xfrm>
              <a:off x="5254793" y="5301208"/>
              <a:ext cx="317091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54793" y="4653136"/>
              <a:ext cx="3168352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3" name="Rechteck 52"/>
          <p:cNvSpPr/>
          <p:nvPr/>
        </p:nvSpPr>
        <p:spPr>
          <a:xfrm>
            <a:off x="7382878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7380312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HEAD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mit Pfeil 54"/>
          <p:cNvCxnSpPr>
            <a:stCxn id="53" idx="2"/>
          </p:cNvCxnSpPr>
          <p:nvPr/>
        </p:nvCxnSpPr>
        <p:spPr>
          <a:xfrm flipH="1">
            <a:off x="7758995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2" idx="1"/>
            <a:endCxn id="51" idx="3"/>
          </p:cNvCxnSpPr>
          <p:nvPr/>
        </p:nvCxnSpPr>
        <p:spPr>
          <a:xfrm flipH="1">
            <a:off x="5761415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75667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6094311" y="5311951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6098560" y="5942549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Versehentliches Ändern des Inhalts mit </a:t>
            </a:r>
            <a:r>
              <a:rPr lang="de-DE" sz="3600" dirty="0" err="1" smtClean="0"/>
              <a:t>add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„Falscher Inhalt“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 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Nach links gekrümmter Pfeil 11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862305" y="4581128"/>
            <a:ext cx="3170918" cy="1800200"/>
            <a:chOff x="5254793" y="4005064"/>
            <a:chExt cx="3170918" cy="1800200"/>
          </a:xfrm>
        </p:grpSpPr>
        <p:sp>
          <p:nvSpPr>
            <p:cNvPr id="27" name="Rechteck 26"/>
            <p:cNvSpPr/>
            <p:nvPr/>
          </p:nvSpPr>
          <p:spPr>
            <a:xfrm>
              <a:off x="5254794" y="5301208"/>
              <a:ext cx="3168352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254793" y="4653136"/>
              <a:ext cx="3168351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HEAD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1619672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33924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739926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763688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48" name="Gruppieren 47"/>
          <p:cNvGrpSpPr/>
          <p:nvPr/>
        </p:nvGrpSpPr>
        <p:grpSpPr>
          <a:xfrm>
            <a:off x="5004048" y="4581128"/>
            <a:ext cx="3170919" cy="1800200"/>
            <a:chOff x="5254793" y="4005064"/>
            <a:chExt cx="3170919" cy="1800200"/>
          </a:xfrm>
        </p:grpSpPr>
        <p:sp>
          <p:nvSpPr>
            <p:cNvPr id="49" name="Rechteck 48"/>
            <p:cNvSpPr/>
            <p:nvPr/>
          </p:nvSpPr>
          <p:spPr>
            <a:xfrm>
              <a:off x="5254793" y="5301208"/>
              <a:ext cx="317091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54793" y="4653136"/>
              <a:ext cx="3168352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3" name="Rechteck 52"/>
          <p:cNvSpPr/>
          <p:nvPr/>
        </p:nvSpPr>
        <p:spPr>
          <a:xfrm>
            <a:off x="7382878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7380312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HEAD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mit Pfeil 54"/>
          <p:cNvCxnSpPr>
            <a:stCxn id="53" idx="2"/>
          </p:cNvCxnSpPr>
          <p:nvPr/>
        </p:nvCxnSpPr>
        <p:spPr>
          <a:xfrm flipH="1">
            <a:off x="7758995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2" idx="1"/>
            <a:endCxn id="51" idx="3"/>
          </p:cNvCxnSpPr>
          <p:nvPr/>
        </p:nvCxnSpPr>
        <p:spPr>
          <a:xfrm flipH="1">
            <a:off x="5761415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75667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6094311" y="5311951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5886787" y="5942549"/>
            <a:ext cx="2201777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Ändern des Inhalts mit </a:t>
            </a:r>
            <a:r>
              <a:rPr lang="de-DE" sz="3600" dirty="0" err="1"/>
              <a:t>add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„Falscher Inhalt“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 --</a:t>
            </a:r>
            <a:r>
              <a:rPr lang="de-DE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</a:t>
            </a: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Nach links gekrümmter Pfeil 11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862305" y="4581128"/>
            <a:ext cx="3170918" cy="1800200"/>
            <a:chOff x="5254793" y="4005064"/>
            <a:chExt cx="3170918" cy="1800200"/>
          </a:xfrm>
        </p:grpSpPr>
        <p:sp>
          <p:nvSpPr>
            <p:cNvPr id="27" name="Rechteck 26"/>
            <p:cNvSpPr/>
            <p:nvPr/>
          </p:nvSpPr>
          <p:spPr>
            <a:xfrm>
              <a:off x="5254794" y="5301208"/>
              <a:ext cx="3168352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254793" y="4653136"/>
              <a:ext cx="3168351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HEAD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1619672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33924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739926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763688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48" name="Gruppieren 47"/>
          <p:cNvGrpSpPr/>
          <p:nvPr/>
        </p:nvGrpSpPr>
        <p:grpSpPr>
          <a:xfrm>
            <a:off x="5004048" y="4581128"/>
            <a:ext cx="3170919" cy="1800200"/>
            <a:chOff x="5254793" y="4005064"/>
            <a:chExt cx="3170919" cy="1800200"/>
          </a:xfrm>
        </p:grpSpPr>
        <p:sp>
          <p:nvSpPr>
            <p:cNvPr id="49" name="Rechteck 48"/>
            <p:cNvSpPr/>
            <p:nvPr/>
          </p:nvSpPr>
          <p:spPr>
            <a:xfrm>
              <a:off x="5254793" y="5301208"/>
              <a:ext cx="317091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54793" y="4653136"/>
              <a:ext cx="3168352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3" name="Rechteck 52"/>
          <p:cNvSpPr/>
          <p:nvPr/>
        </p:nvSpPr>
        <p:spPr>
          <a:xfrm>
            <a:off x="7382878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7380312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HEAD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mit Pfeil 54"/>
          <p:cNvCxnSpPr>
            <a:stCxn id="53" idx="2"/>
          </p:cNvCxnSpPr>
          <p:nvPr/>
        </p:nvCxnSpPr>
        <p:spPr>
          <a:xfrm flipH="1">
            <a:off x="7758995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2" idx="1"/>
            <a:endCxn id="51" idx="3"/>
          </p:cNvCxnSpPr>
          <p:nvPr/>
        </p:nvCxnSpPr>
        <p:spPr>
          <a:xfrm flipH="1">
            <a:off x="5761415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75667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6094311" y="5311951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6094311" y="5942549"/>
            <a:ext cx="1994253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Nach links gekrümmter Pfeil 29"/>
          <p:cNvSpPr/>
          <p:nvPr/>
        </p:nvSpPr>
        <p:spPr>
          <a:xfrm>
            <a:off x="8324800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Verwerfen des letzten </a:t>
            </a:r>
            <a:r>
              <a:rPr lang="de-DE" sz="3600" dirty="0" err="1" smtClean="0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„zuvor“</a:t>
            </a:r>
            <a:r>
              <a:rPr lang="de-D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„jetzt“ 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HEAD~ --soft</a:t>
            </a: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HEAD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jetzt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jetzt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jetzt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zuvor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HEAD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jetzt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687625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jetzt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jetzt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zuvor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1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„zuvor“ </a:t>
            </a:r>
            <a:r>
              <a:rPr lang="de-D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datei.txt; </a:t>
            </a:r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„jetzt“ 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HEAD~ --mixed</a:t>
            </a: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HEAD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jetzt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jetzt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jetzt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zuvor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HEAD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jetzt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6766960" y="5322694"/>
            <a:ext cx="147233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zuvor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jetzt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zuvor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Nach links gekrümmter Pfeil 29"/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Positionieren des HEADs an einen Commit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„zuvor“</a:t>
            </a:r>
            <a:r>
              <a:rPr lang="de-D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„jetzt“</a:t>
            </a:r>
            <a:r>
              <a:rPr lang="de-D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a9e5e6a4</a:t>
            </a:r>
            <a:endParaRPr lang="de-DE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HEAD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jetzt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jetzt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jetzt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zuvor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HEAD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jetzt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6766960" y="5322694"/>
            <a:ext cx="147233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zuvor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jetzt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zuvor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Nach links gekrümmter Pfeil 29"/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93204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1156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39752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  <a:endParaRPr lang="de-DE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6660234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„zuvor“</a:t>
            </a:r>
            <a:r>
              <a:rPr lang="de-D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„jetzt“</a:t>
            </a:r>
            <a:r>
              <a:rPr lang="de-D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HEAD~ --</a:t>
            </a:r>
            <a:r>
              <a:rPr lang="de-DE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</a:t>
            </a: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HEAD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jetzt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jetzt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jetzt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zuvor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HEAD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jetzt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6766960" y="5322694"/>
            <a:ext cx="147233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zuvor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766960" y="5942549"/>
            <a:ext cx="149609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zuvor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zuvor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Nach links gekrümmter Pfeil 29"/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Nach links gekrümmter Pfeil 31"/>
          <p:cNvSpPr/>
          <p:nvPr/>
        </p:nvSpPr>
        <p:spPr>
          <a:xfrm>
            <a:off x="8468816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/>
          <p:cNvSpPr/>
          <p:nvPr/>
        </p:nvSpPr>
        <p:spPr>
          <a:xfrm>
            <a:off x="6804248" y="386104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6913544" y="3933056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eu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 smtClean="0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de-DE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„neu“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datei.txt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ok“</a:t>
            </a:r>
          </a:p>
          <a:p>
            <a:pPr marL="0" indent="0">
              <a:buNone/>
            </a:pPr>
            <a:endParaRPr lang="de-DE" sz="105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HEAD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jetzt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jetzt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jetzt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zuvor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7631057" y="342900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7631057" y="314096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HEAD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8007174" y="371703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jetzt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687625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neu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neu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zuvor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Gerade Verbindung mit Pfeil 47"/>
          <p:cNvCxnSpPr>
            <a:stCxn id="32" idx="1"/>
            <a:endCxn id="42" idx="0"/>
          </p:cNvCxnSpPr>
          <p:nvPr/>
        </p:nvCxnSpPr>
        <p:spPr>
          <a:xfrm flipH="1">
            <a:off x="5796137" y="4113076"/>
            <a:ext cx="1008111" cy="46805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1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403647" y="2261208"/>
            <a:ext cx="6408713" cy="3544056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</a:t>
              </a:r>
              <a:r>
                <a:rPr lang="de-DE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47c3</a:t>
              </a:r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</p:grpSp>
      <p:sp>
        <p:nvSpPr>
          <p:cNvPr id="10" name="Nach rechts gekrümmter Pfeil 9"/>
          <p:cNvSpPr/>
          <p:nvPr/>
        </p:nvSpPr>
        <p:spPr>
          <a:xfrm>
            <a:off x="827584" y="429309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421087" y="2132856"/>
            <a:ext cx="6373833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121738" y="1763524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History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5524720" y="2765264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436489" y="2790138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5400000">
            <a:off x="-570476" y="5127284"/>
            <a:ext cx="22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checkout</a:t>
            </a:r>
            <a:r>
              <a:rPr lang="de-DE" dirty="0" smtClean="0"/>
              <a:t>  &lt;</a:t>
            </a:r>
            <a:r>
              <a:rPr lang="de-DE" dirty="0" err="1" smtClean="0"/>
              <a:t>filename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18" name="Nach rechts gekrümmter Pfeil 17"/>
          <p:cNvSpPr/>
          <p:nvPr/>
        </p:nvSpPr>
        <p:spPr>
          <a:xfrm rot="10800000">
            <a:off x="7956376" y="292494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 rot="5400000">
            <a:off x="241845" y="3285367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reset</a:t>
            </a:r>
            <a:endParaRPr lang="de-DE" dirty="0"/>
          </a:p>
        </p:txBody>
      </p:sp>
      <p:sp>
        <p:nvSpPr>
          <p:cNvPr id="20" name="Nach rechts gekrümmter Pfeil 19"/>
          <p:cNvSpPr/>
          <p:nvPr/>
        </p:nvSpPr>
        <p:spPr>
          <a:xfrm>
            <a:off x="835968" y="300533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Nach rechts gekrümmter Pfeil 20"/>
          <p:cNvSpPr/>
          <p:nvPr/>
        </p:nvSpPr>
        <p:spPr>
          <a:xfrm rot="10800000">
            <a:off x="7956376" y="4385443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8194654" y="3293751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commit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8375633" y="481011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406921" y="1484784"/>
            <a:ext cx="1206031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406921" y="1052736"/>
            <a:ext cx="120603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HEAD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26" name="Gerade Verbindung mit Pfeil 25"/>
          <p:cNvCxnSpPr>
            <a:stCxn id="24" idx="2"/>
          </p:cNvCxnSpPr>
          <p:nvPr/>
        </p:nvCxnSpPr>
        <p:spPr>
          <a:xfrm>
            <a:off x="7009937" y="1988840"/>
            <a:ext cx="0" cy="28072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Kompensieren des letzten </a:t>
            </a:r>
            <a:r>
              <a:rPr lang="de-DE" sz="3200" dirty="0" err="1" smtClean="0"/>
              <a:t>Commits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„Falscher Inhalt“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„oh“</a:t>
            </a: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30" name="Rechteck 29"/>
          <p:cNvSpPr/>
          <p:nvPr/>
        </p:nvSpPr>
        <p:spPr>
          <a:xfrm>
            <a:off x="683568" y="5877272"/>
            <a:ext cx="518201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83568" y="5229200"/>
            <a:ext cx="518201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3491880" y="4581128"/>
            <a:ext cx="2373698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5076056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5073490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HEAD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1" name="Gerade Verbindung mit Pfeil 40"/>
          <p:cNvCxnSpPr>
            <a:stCxn id="39" idx="2"/>
          </p:cNvCxnSpPr>
          <p:nvPr/>
        </p:nvCxnSpPr>
        <p:spPr>
          <a:xfrm flipH="1">
            <a:off x="5452173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3" idx="1"/>
          </p:cNvCxnSpPr>
          <p:nvPr/>
        </p:nvCxnSpPr>
        <p:spPr>
          <a:xfrm flipH="1">
            <a:off x="2953103" y="4833156"/>
            <a:ext cx="53877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3574847" y="4674622"/>
            <a:ext cx="218400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574847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598609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683568" y="4581128"/>
            <a:ext cx="226953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792863" y="4674622"/>
            <a:ext cx="201622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83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/>
              <a:t>Kompensieren des letzten </a:t>
            </a:r>
            <a:r>
              <a:rPr lang="de-DE" sz="3200" dirty="0" err="1"/>
              <a:t>Commits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„Falscher Inhalt“ 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„oh“</a:t>
            </a: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 dirty="0" smtClean="0">
                <a:cs typeface="Consolas" panose="020B0609020204030204" pitchFamily="49" charset="0"/>
              </a:rPr>
              <a:t>Kompensation</a:t>
            </a:r>
            <a:r>
              <a:rPr lang="de-DE" sz="2000" dirty="0">
                <a:cs typeface="Consolas" panose="020B0609020204030204" pitchFamily="49" charset="0"/>
              </a:rPr>
              <a:t>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revert</a:t>
            </a:r>
            <a:r>
              <a:rPr lang="de-DE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</a:t>
            </a: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30" name="Rechteck 29"/>
          <p:cNvSpPr/>
          <p:nvPr/>
        </p:nvSpPr>
        <p:spPr>
          <a:xfrm>
            <a:off x="683568" y="5877272"/>
            <a:ext cx="745411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83568" y="5229200"/>
            <a:ext cx="745411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169127" y="4581128"/>
            <a:ext cx="237626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5761414" y="4581128"/>
            <a:ext cx="237626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348156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7345590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HEAD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1" name="Gerade Verbindung mit Pfeil 40"/>
          <p:cNvCxnSpPr>
            <a:stCxn id="39" idx="2"/>
          </p:cNvCxnSpPr>
          <p:nvPr/>
        </p:nvCxnSpPr>
        <p:spPr>
          <a:xfrm flipH="1">
            <a:off x="7724273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3" idx="1"/>
            <a:endCxn id="32" idx="3"/>
          </p:cNvCxnSpPr>
          <p:nvPr/>
        </p:nvCxnSpPr>
        <p:spPr>
          <a:xfrm flipH="1">
            <a:off x="5545391" y="4833156"/>
            <a:ext cx="21602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5846947" y="4674622"/>
            <a:ext cx="218400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5846947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5870709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3241135" y="4674622"/>
            <a:ext cx="223224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83568" y="4581128"/>
            <a:ext cx="226953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792863" y="4674622"/>
            <a:ext cx="201622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datei.txt: </a:t>
            </a:r>
            <a:r>
              <a:rPr lang="de-DE" sz="1600" dirty="0" smtClean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Gerade Verbindung mit Pfeil 21"/>
          <p:cNvCxnSpPr>
            <a:stCxn id="32" idx="1"/>
            <a:endCxn id="17" idx="3"/>
          </p:cNvCxnSpPr>
          <p:nvPr/>
        </p:nvCxnSpPr>
        <p:spPr>
          <a:xfrm flipH="1">
            <a:off x="2953103" y="4833156"/>
            <a:ext cx="21602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Nach links gekrümmter Pfeil 27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Nach links gekrümmter Pfeil 28"/>
          <p:cNvSpPr/>
          <p:nvPr/>
        </p:nvSpPr>
        <p:spPr>
          <a:xfrm>
            <a:off x="8324800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Letzten Commit korrigieren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Gutar</a:t>
            </a:r>
            <a:r>
              <a:rPr lang="de-DE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</a:t>
            </a:r>
            <a:r>
              <a:rPr lang="de-DE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„Textänderung“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„Guter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Inhalt“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–am 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Typos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</a:t>
            </a:r>
            <a:r>
              <a:rPr lang="de-DE" sz="1800" dirty="0" smtClean="0">
                <a:cs typeface="Consolas" panose="020B0609020204030204" pitchFamily="49" charset="0"/>
              </a:rPr>
              <a:t>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Gutar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„Textänderung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„Guter Inhalt“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–am 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„Neuer Text“ </a:t>
            </a:r>
            <a:r>
              <a:rPr lang="de-DE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–-</a:t>
            </a:r>
            <a:r>
              <a:rPr lang="de-DE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amend</a:t>
            </a: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 –-</a:t>
            </a:r>
            <a:r>
              <a:rPr lang="de-DE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no-edit</a:t>
            </a:r>
            <a:r>
              <a:rPr lang="de-DE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de-DE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amend</a:t>
            </a: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5400" b="1" dirty="0" smtClean="0"/>
              <a:t>Happy Hacking</a:t>
            </a:r>
            <a:endParaRPr lang="de-DE" sz="5400" b="1" dirty="0"/>
          </a:p>
        </p:txBody>
      </p:sp>
    </p:spTree>
    <p:extLst>
      <p:ext uri="{BB962C8B-B14F-4D97-AF65-F5344CB8AC3E}">
        <p14:creationId xmlns:p14="http://schemas.microsoft.com/office/powerpoint/2010/main" val="34280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Index / Stage anzeigen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de-DE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-files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ganzneu.txt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de-DE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-files -s</a:t>
            </a: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860860d751dd43f1ebe49ed779b294e285b0741a 0	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datei.txt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b3810d14ab8e18d7790cd60c46dccb91e9d99e44 0	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ganzneu.txt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cb3511ef420f17ff737a29136ff5237e932e0886 0	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versehentlich.txt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6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Commit (-Dateien) anzeigen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ls-tree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r 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860860d751dd43f1ebe49ed779b294e285b0741a   datei.txt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b3810d14ab8e18d7790cd60c46dccb91e9d99e44   ganzneu.txt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cb3511ef420f17ff737a29136ff5237e932e0886   versehentlich.txt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ls-tree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-r 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HEAD~3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b3810d14ab8e18d7790cd60c46dccb91e9d99e44   ganzneu.txt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cb3511ef420f17ff737a29136ff5237e932e0886   versehentlich.txt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0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Inhalte anzeigen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de-DE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-p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HEAD:versehentlich.txt</a:t>
            </a: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 der Datei aus dem Commit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-p 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:versehentlich.txt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 der Datei aus </a:t>
            </a:r>
            <a:r>
              <a:rPr lang="de-DE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 Index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de-DE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de-DE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 der Datei </a:t>
            </a:r>
            <a:r>
              <a:rPr lang="de-DE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auf der lokalen Platte</a:t>
            </a:r>
            <a:endParaRPr lang="de-DE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5400" b="1" dirty="0" smtClean="0"/>
              <a:t>Kompensationen</a:t>
            </a:r>
            <a:endParaRPr lang="de-DE" sz="5400" b="1" dirty="0"/>
          </a:p>
        </p:txBody>
      </p:sp>
    </p:spTree>
    <p:extLst>
      <p:ext uri="{BB962C8B-B14F-4D97-AF65-F5344CB8AC3E}">
        <p14:creationId xmlns:p14="http://schemas.microsoft.com/office/powerpoint/2010/main" val="36602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Versehentliches </a:t>
            </a:r>
            <a:r>
              <a:rPr lang="de-DE" dirty="0" err="1" smtClean="0"/>
              <a:t>add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´</a:t>
            </a: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</a:t>
            </a:r>
            <a:r>
              <a:rPr lang="de-DE" sz="1800" dirty="0" smtClean="0">
                <a:cs typeface="Consolas" panose="020B0609020204030204" pitchFamily="49" charset="0"/>
              </a:rPr>
              <a:t>:</a:t>
            </a:r>
            <a:endParaRPr lang="de-DE" sz="1800" dirty="0" smtClean="0"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</a:t>
            </a: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 smtClean="0"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1043608" y="3282232"/>
            <a:ext cx="2808312" cy="1152128"/>
            <a:chOff x="5758849" y="4653136"/>
            <a:chExt cx="2701583" cy="1152128"/>
          </a:xfrm>
        </p:grpSpPr>
        <p:sp>
          <p:nvSpPr>
            <p:cNvPr id="5" name="Rechteck 4"/>
            <p:cNvSpPr/>
            <p:nvPr/>
          </p:nvSpPr>
          <p:spPr>
            <a:xfrm>
              <a:off x="5758849" y="5301208"/>
              <a:ext cx="2701583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53136"/>
              <a:ext cx="270158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1196898" y="3370099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smtClean="0"/>
              <a:t>versehentlich.txt</a:t>
            </a:r>
            <a:endParaRPr lang="de-DE" sz="1600" dirty="0"/>
          </a:p>
        </p:txBody>
      </p:sp>
      <p:sp>
        <p:nvSpPr>
          <p:cNvPr id="11" name="Textfeld 10"/>
          <p:cNvSpPr txBox="1"/>
          <p:nvPr/>
        </p:nvSpPr>
        <p:spPr>
          <a:xfrm>
            <a:off x="1196899" y="4013055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smtClean="0"/>
              <a:t>versehentlich.txt</a:t>
            </a:r>
            <a:endParaRPr lang="de-DE" sz="1600" dirty="0"/>
          </a:p>
        </p:txBody>
      </p:sp>
      <p:sp>
        <p:nvSpPr>
          <p:cNvPr id="12" name="Textfeld 11"/>
          <p:cNvSpPr txBox="1"/>
          <p:nvPr/>
        </p:nvSpPr>
        <p:spPr>
          <a:xfrm>
            <a:off x="2843808" y="3374077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smtClean="0"/>
              <a:t>datei.txt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2841750" y="4013055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smtClean="0"/>
              <a:t>datei.txt</a:t>
            </a:r>
            <a:endParaRPr lang="de-DE" sz="1600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4860034" y="3318236"/>
            <a:ext cx="1080120" cy="1152128"/>
            <a:chOff x="5758849" y="4653136"/>
            <a:chExt cx="1039070" cy="1152128"/>
          </a:xfrm>
        </p:grpSpPr>
        <p:sp>
          <p:nvSpPr>
            <p:cNvPr id="15" name="Rechteck 14"/>
            <p:cNvSpPr/>
            <p:nvPr/>
          </p:nvSpPr>
          <p:spPr>
            <a:xfrm>
              <a:off x="5758849" y="5301208"/>
              <a:ext cx="1039070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758849" y="4653136"/>
              <a:ext cx="1039070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4932040" y="3411730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smtClean="0"/>
              <a:t>datei.txt</a:t>
            </a:r>
            <a:endParaRPr lang="de-DE" sz="1600" dirty="0"/>
          </a:p>
        </p:txBody>
      </p:sp>
      <p:sp>
        <p:nvSpPr>
          <p:cNvPr id="19" name="Textfeld 18"/>
          <p:cNvSpPr txBox="1"/>
          <p:nvPr/>
        </p:nvSpPr>
        <p:spPr>
          <a:xfrm>
            <a:off x="4932040" y="4038316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smtClean="0"/>
              <a:t>datei.txt</a:t>
            </a:r>
            <a:endParaRPr lang="de-DE" sz="1600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1043608" y="5514480"/>
            <a:ext cx="2808312" cy="1152128"/>
            <a:chOff x="5758849" y="4653136"/>
            <a:chExt cx="2701583" cy="1152128"/>
          </a:xfrm>
        </p:grpSpPr>
        <p:sp>
          <p:nvSpPr>
            <p:cNvPr id="21" name="Rechteck 20"/>
            <p:cNvSpPr/>
            <p:nvPr/>
          </p:nvSpPr>
          <p:spPr>
            <a:xfrm>
              <a:off x="5758849" y="5301208"/>
              <a:ext cx="2701583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5758849" y="4653136"/>
              <a:ext cx="270158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1196898" y="5602347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smtClean="0"/>
              <a:t>versehentlich.txt</a:t>
            </a:r>
            <a:endParaRPr lang="de-DE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1196899" y="6245303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smtClean="0"/>
              <a:t>versehentlich.txt</a:t>
            </a:r>
            <a:endParaRPr lang="de-DE" sz="1600" dirty="0"/>
          </a:p>
        </p:txBody>
      </p:sp>
      <p:sp>
        <p:nvSpPr>
          <p:cNvPr id="25" name="Textfeld 24"/>
          <p:cNvSpPr txBox="1"/>
          <p:nvPr/>
        </p:nvSpPr>
        <p:spPr>
          <a:xfrm>
            <a:off x="2843808" y="5606325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smtClean="0"/>
              <a:t>datei.txt</a:t>
            </a:r>
            <a:endParaRPr lang="de-DE" sz="1600" dirty="0"/>
          </a:p>
        </p:txBody>
      </p:sp>
      <p:sp>
        <p:nvSpPr>
          <p:cNvPr id="26" name="Textfeld 25"/>
          <p:cNvSpPr txBox="1"/>
          <p:nvPr/>
        </p:nvSpPr>
        <p:spPr>
          <a:xfrm>
            <a:off x="2841750" y="6245303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smtClean="0"/>
              <a:t>datei.txt</a:t>
            </a:r>
            <a:endParaRPr lang="de-DE" sz="1600" dirty="0"/>
          </a:p>
        </p:txBody>
      </p:sp>
      <p:grpSp>
        <p:nvGrpSpPr>
          <p:cNvPr id="32" name="Gruppieren 31"/>
          <p:cNvGrpSpPr/>
          <p:nvPr/>
        </p:nvGrpSpPr>
        <p:grpSpPr>
          <a:xfrm>
            <a:off x="4860032" y="5517232"/>
            <a:ext cx="2808312" cy="1152128"/>
            <a:chOff x="5758849" y="4653136"/>
            <a:chExt cx="2701583" cy="1152128"/>
          </a:xfrm>
        </p:grpSpPr>
        <p:sp>
          <p:nvSpPr>
            <p:cNvPr id="33" name="Rechteck 32"/>
            <p:cNvSpPr/>
            <p:nvPr/>
          </p:nvSpPr>
          <p:spPr>
            <a:xfrm>
              <a:off x="5758849" y="5301208"/>
              <a:ext cx="2701583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5758849" y="4653136"/>
              <a:ext cx="270158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6" name="Textfeld 35"/>
          <p:cNvSpPr txBox="1"/>
          <p:nvPr/>
        </p:nvSpPr>
        <p:spPr>
          <a:xfrm>
            <a:off x="5013323" y="6248055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smtClean="0"/>
              <a:t>versehentlich.txt</a:t>
            </a:r>
            <a:endParaRPr lang="de-DE" sz="1600" dirty="0"/>
          </a:p>
        </p:txBody>
      </p:sp>
      <p:sp>
        <p:nvSpPr>
          <p:cNvPr id="37" name="Textfeld 36"/>
          <p:cNvSpPr txBox="1"/>
          <p:nvPr/>
        </p:nvSpPr>
        <p:spPr>
          <a:xfrm>
            <a:off x="6660232" y="5609077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smtClean="0"/>
              <a:t>datei.txt</a:t>
            </a:r>
            <a:endParaRPr lang="de-DE" sz="1600" dirty="0"/>
          </a:p>
        </p:txBody>
      </p:sp>
      <p:sp>
        <p:nvSpPr>
          <p:cNvPr id="38" name="Textfeld 37"/>
          <p:cNvSpPr txBox="1"/>
          <p:nvPr/>
        </p:nvSpPr>
        <p:spPr>
          <a:xfrm>
            <a:off x="6658174" y="6248055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 smtClean="0"/>
              <a:t>datei.txt</a:t>
            </a:r>
            <a:endParaRPr lang="de-DE" sz="1600" dirty="0"/>
          </a:p>
        </p:txBody>
      </p:sp>
      <p:sp>
        <p:nvSpPr>
          <p:cNvPr id="39" name="Textfeld 38"/>
          <p:cNvSpPr txBox="1"/>
          <p:nvPr/>
        </p:nvSpPr>
        <p:spPr>
          <a:xfrm>
            <a:off x="6444208" y="4045563"/>
            <a:ext cx="1514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Working Directory</a:t>
            </a:r>
            <a:endParaRPr lang="de-DE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6442372" y="3462252"/>
            <a:ext cx="1133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Stage / Index</a:t>
            </a:r>
            <a:endParaRPr lang="de-DE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Pfeil nach rechts 40"/>
          <p:cNvSpPr/>
          <p:nvPr/>
        </p:nvSpPr>
        <p:spPr>
          <a:xfrm>
            <a:off x="4139952" y="3789040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Pfeil nach rechts 41"/>
          <p:cNvSpPr/>
          <p:nvPr/>
        </p:nvSpPr>
        <p:spPr>
          <a:xfrm>
            <a:off x="4139952" y="6021288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2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Versehentliches </a:t>
            </a:r>
            <a:r>
              <a:rPr lang="de-DE" dirty="0" err="1" smtClean="0"/>
              <a:t>add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</a:t>
            </a:r>
            <a:r>
              <a:rPr lang="de-DE" sz="1800" dirty="0" smtClean="0">
                <a:cs typeface="Consolas" panose="020B0609020204030204" pitchFamily="49" charset="0"/>
              </a:rPr>
              <a:t>:</a:t>
            </a:r>
            <a:endParaRPr lang="de-D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</a:t>
            </a: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cs typeface="Consolas" panose="020B0609020204030204" pitchFamily="49" charset="0"/>
              </a:rPr>
              <a:t>Alternativ:</a:t>
            </a:r>
          </a:p>
          <a:p>
            <a:pPr marL="0" indent="0">
              <a:buNone/>
            </a:pPr>
            <a:endParaRPr lang="de-DE" sz="300" dirty="0" smtClean="0"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endParaRPr lang="de-DE" sz="1700" dirty="0" smtClean="0">
              <a:latin typeface="+mj-lt"/>
              <a:cs typeface="Consolas" panose="020B0609020204030204" pitchFamily="49" charset="0"/>
            </a:endParaRPr>
          </a:p>
          <a:p>
            <a:r>
              <a:rPr lang="de-DE" sz="1700" dirty="0" smtClean="0">
                <a:latin typeface="+mj-lt"/>
                <a:cs typeface="Consolas" panose="020B0609020204030204" pitchFamily="49" charset="0"/>
              </a:rPr>
              <a:t>Zur Erinnerung: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17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sz="1700" dirty="0" smtClean="0">
                <a:latin typeface="+mj-lt"/>
                <a:cs typeface="Consolas" panose="020B0609020204030204" pitchFamily="49" charset="0"/>
              </a:rPr>
              <a:t>ersetzt den Index durch den letzten </a:t>
            </a:r>
            <a:r>
              <a:rPr lang="de-DE" sz="1700" dirty="0" smtClean="0">
                <a:latin typeface="+mj-lt"/>
                <a:cs typeface="Consolas" panose="020B0609020204030204" pitchFamily="49" charset="0"/>
              </a:rPr>
              <a:t>Commit (des akt. </a:t>
            </a:r>
            <a:r>
              <a:rPr lang="de-DE" sz="1700" dirty="0" err="1" smtClean="0">
                <a:latin typeface="+mj-lt"/>
                <a:cs typeface="Consolas" panose="020B0609020204030204" pitchFamily="49" charset="0"/>
              </a:rPr>
              <a:t>Branchs</a:t>
            </a:r>
            <a:r>
              <a:rPr lang="de-DE" sz="1700" dirty="0" smtClean="0">
                <a:latin typeface="+mj-lt"/>
                <a:cs typeface="Consolas" panose="020B0609020204030204" pitchFamily="49" charset="0"/>
              </a:rPr>
              <a:t>)</a:t>
            </a:r>
          </a:p>
          <a:p>
            <a:r>
              <a:rPr lang="de-DE" sz="1700" dirty="0" smtClean="0">
                <a:latin typeface="+mj-lt"/>
                <a:cs typeface="Consolas" panose="020B0609020204030204" pitchFamily="49" charset="0"/>
              </a:rPr>
              <a:t>Falls es im letzten Commit die Datei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r>
              <a:rPr lang="de-DE" sz="1700" dirty="0" smtClean="0">
                <a:latin typeface="+mj-lt"/>
                <a:cs typeface="Consolas" panose="020B0609020204030204" pitchFamily="49" charset="0"/>
              </a:rPr>
              <a:t> nicht gibt, wird sie aus dem Index gelöscht</a:t>
            </a:r>
            <a:endParaRPr lang="de-DE" sz="1700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 smtClean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2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de-DE" dirty="0" smtClean="0"/>
              <a:t>Versehentliches </a:t>
            </a:r>
            <a:r>
              <a:rPr lang="de-DE" dirty="0" err="1" smtClean="0"/>
              <a:t>add</a:t>
            </a:r>
            <a:r>
              <a:rPr lang="de-DE" dirty="0" smtClean="0"/>
              <a:t>  &amp; </a:t>
            </a:r>
            <a:r>
              <a:rPr lang="de-DE" dirty="0" err="1" smtClean="0"/>
              <a:t>commit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versehentlich.txt –m 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„oh“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–am 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„oh“</a:t>
            </a:r>
          </a:p>
          <a:p>
            <a:pPr marL="0" indent="0">
              <a:buNone/>
            </a:pPr>
            <a:endParaRPr lang="de-D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cs typeface="Consolas" panose="020B0609020204030204" pitchFamily="49" charset="0"/>
              </a:rPr>
              <a:t>Kompensation:</a:t>
            </a:r>
            <a:endParaRPr lang="de-DE" sz="1800" dirty="0"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–m </a:t>
            </a:r>
            <a:r>
              <a:rPr lang="de-DE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„Datei entfernt“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cs typeface="Consolas" panose="020B0609020204030204" pitchFamily="49" charset="0"/>
              </a:rPr>
              <a:t>Bem</a:t>
            </a:r>
            <a:r>
              <a:rPr lang="de-DE" sz="1800" dirty="0">
                <a:cs typeface="Consolas" panose="020B0609020204030204" pitchFamily="49" charset="0"/>
              </a:rPr>
              <a:t>.: Die Datei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r>
              <a:rPr lang="de-DE" sz="1800" dirty="0">
                <a:cs typeface="Consolas" panose="020B0609020204030204" pitchFamily="49" charset="0"/>
              </a:rPr>
              <a:t> ist weiter lokal </a:t>
            </a:r>
            <a:r>
              <a:rPr lang="de-DE" sz="1800" dirty="0" err="1">
                <a:cs typeface="Consolas" panose="020B0609020204030204" pitchFamily="49" charset="0"/>
              </a:rPr>
              <a:t>vohanden</a:t>
            </a:r>
            <a:r>
              <a:rPr lang="de-DE" sz="1800" dirty="0"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de-DE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262212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Microsoft Office PowerPoint</Application>
  <PresentationFormat>Bildschirmpräsentation (4:3)</PresentationFormat>
  <Paragraphs>309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Larissa</vt:lpstr>
      <vt:lpstr>GIT</vt:lpstr>
      <vt:lpstr>Grundlagen</vt:lpstr>
      <vt:lpstr>Index / Stage anzeigen </vt:lpstr>
      <vt:lpstr>Commit (-Dateien) anzeigen</vt:lpstr>
      <vt:lpstr>Inhalte anzeigen</vt:lpstr>
      <vt:lpstr>PowerPoint-Präsentation</vt:lpstr>
      <vt:lpstr>Versehentliches add</vt:lpstr>
      <vt:lpstr>Versehentliches add</vt:lpstr>
      <vt:lpstr>Versehentliches add  &amp; commit</vt:lpstr>
      <vt:lpstr>Versehentliches add, commit &amp; push</vt:lpstr>
      <vt:lpstr>Versehentliches Ändern des Inhalts lokal</vt:lpstr>
      <vt:lpstr>Versehentliches Ändern des Inhalts mit add</vt:lpstr>
      <vt:lpstr>Versehentliches Ändern des Inhalts mit add</vt:lpstr>
      <vt:lpstr>Versehentliches Ändern des Inhalts mit add</vt:lpstr>
      <vt:lpstr>Verwerfen des letzten Commits</vt:lpstr>
      <vt:lpstr>Verwerfen des letzten Commits</vt:lpstr>
      <vt:lpstr>Positionieren des HEADs an einen Commit</vt:lpstr>
      <vt:lpstr>Verwerfen des letzten Commits</vt:lpstr>
      <vt:lpstr>Verwerfen des letzten Commits</vt:lpstr>
      <vt:lpstr>Kompensieren des letzten Commits</vt:lpstr>
      <vt:lpstr>Kompensieren des letzten Commits</vt:lpstr>
      <vt:lpstr>Letzten Commit korrigieren</vt:lpstr>
      <vt:lpstr>PowerPoint-Präsentation</vt:lpstr>
    </vt:vector>
  </TitlesOfParts>
  <Company>Vereine Creditreform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Vollmer, Jörg</dc:creator>
  <cp:lastModifiedBy>Vollmer, Jörg</cp:lastModifiedBy>
  <cp:revision>72</cp:revision>
  <dcterms:created xsi:type="dcterms:W3CDTF">2019-01-02T10:31:53Z</dcterms:created>
  <dcterms:modified xsi:type="dcterms:W3CDTF">2019-01-04T15:55:47Z</dcterms:modified>
</cp:coreProperties>
</file>