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7CB6-D0C0-75C3-259B-1119A97E9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7364B-50BD-E33A-06DC-4DFBAA4AD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3670-5997-4814-9AB4-564C1221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34A8-0EEA-6D1E-0764-DF711560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54400-E12E-3B24-9D01-D31799E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7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2FD6-A4B2-70FD-6E82-6528D491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02445-61E8-7092-F55F-3617519E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0892-0DFD-DB96-01AD-975FC2EB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F1AA-5E02-5C22-493C-D15FBDC8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33F2-B9CF-D516-C84C-36EC5E05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95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8F2BF-4AC5-D01F-F053-168FA3AFA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9DC29-84EA-4521-D9B6-AA39DDE2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EBFA-6B46-59A1-3B94-FA3C25C1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68F4-920C-BBA1-8FF7-429E572D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2F29-6FBB-22FE-135D-29D52B9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3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B67E-F75A-0676-47B3-6AEAD6AD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C7F-9B0E-FDC8-D8E0-12AB5514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3173-9447-3FDE-B938-FADCD25B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CB32-F416-0898-6DD5-FCF4E9AF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8031-0885-D24E-6A20-6F819600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1C44-9C14-2381-E23A-1301A973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AE5E-1113-85A1-C3B8-C16DC03D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F7BB-6F2B-70C2-7B73-5457A52B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7B37-B4B4-302A-6176-7D30B016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0BDF-EE3D-16FA-345A-6CB5622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6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9B66-3320-B3F6-B8A3-19E4794C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8CB7-3AFC-8EE7-594E-D02142A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9E85D-9645-FF67-1D9D-CD721E481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61609-E710-3A79-E35C-FE0917A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A804A-C6ED-34AE-CEC1-C99CE983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5408C-D480-C01D-20CE-AF118B4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77D3-719B-B625-B158-41C93AD7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78DE-9712-C662-B60E-45CEBE40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60B91-FD02-035D-BD5D-CC4714504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53BE-B954-EC10-1561-B4231EF80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140C0-6763-B847-46CC-4625C125E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52C56-39D8-1EBC-166D-2047A865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3EE6D-352C-EF73-449A-B6E6FE8A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5CB88-D6F8-C92D-3366-93803C4B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1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6EF6-1F65-91ED-567F-366DD3B7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890D0-3459-36F5-08ED-4441D3B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AC55D-F06C-36A8-3FF3-F72480EF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915AD-979C-CC39-C7EC-220DE1F7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AF517-67E9-C428-BF81-5FD2E8F8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09AEB-536F-BFA9-1BFB-2BD446D1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D5FC8-EBC0-9904-239A-840B1374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8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7E3E-4F8D-D8FE-05B8-E3FD9CDE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EA5-57EB-3BFB-C099-99AB7C5F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C1A0A-F109-2C07-C06D-09F3937F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9D7C-7B8A-00ED-EDC9-6C98D357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4812-7228-93BA-B65F-D3693593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85B9E-AF79-3375-A605-18498F19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C033-1039-6194-12A5-1D90B72B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99298-D43A-544C-C67E-8E373BF17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55512-79F4-BA72-E910-7493DEDF6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C20E-95F9-1B65-17AD-F53176F6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A526C-8AC3-8ED8-E76E-FBFD94D0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BB1C-8DD8-F8F2-61ED-865AF5EC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CBB69-09E9-5090-821B-6D774ED1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C1DB-2FAD-02BF-7E0E-0062FE82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8963-6AAD-2750-971C-5E52B7A95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0025-853E-4B3B-BF00-90C2981889D5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A3FD-F205-B267-A8BB-570A710A6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DBF7-30F4-5839-5532-35E510F2A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00FD-F1CE-4476-A87F-6599460E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7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0762-ABE0-5B7E-EBEA-D881BCC4D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Omnify graphs presentation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74DD6-16E8-DABC-F0B2-5F0ED1558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Kotni Kanaka Raju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053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01D7-2596-9D6C-EEBC-591F113D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Assuming you have a 'date' column in your </a:t>
            </a:r>
            <a:r>
              <a:rPr lang="en-US" dirty="0" err="1"/>
              <a:t>DataFrame</a:t>
            </a:r>
            <a:r>
              <a:rPr lang="en-US" dirty="0"/>
              <a:t> that contains the dates of ad spends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2E190-C059-A8C8-9F9C-9010E6173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56" y="1825625"/>
            <a:ext cx="91988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4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77C1-AC2E-EC62-4A6D-B062814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analysis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2E0225-6E0F-C543-6379-2B39A32B6F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59" y="1930174"/>
            <a:ext cx="5148082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5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65D4-1149-CD94-9A74-77B0693C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 Assuming 'Week' is a numeric column, if not, you might need to encode it to numeric values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EC831E-94A6-9FDD-C04A-B43E303B0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65F6-2A56-B73A-559B-52185C54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clicks and impressions by week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2AE6B5-99AA-3A00-F22C-BC756928E3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3431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4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FB9A-012B-3AD9-EFDC-7FDFFE52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A2FA4F-D0CB-3EFD-DAC7-297470ABA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824411" cy="61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7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D823-CF2E-0E9B-7E76-EBD00A0C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1C1EA2-A924-024A-5F4D-392DB5DE05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2" y="176463"/>
            <a:ext cx="11421979" cy="58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81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1684-698A-271C-A983-89B80D55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182051-A7D4-1351-A097-72B08253EC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192504"/>
            <a:ext cx="11871158" cy="66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4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Omnify graphs presentation </vt:lpstr>
      <vt:lpstr> Assuming you have a 'date' column in your DataFrame that contains the dates of ad spends</vt:lpstr>
      <vt:lpstr>Histogram analysis</vt:lpstr>
      <vt:lpstr># Assuming 'Week' is a numeric column, if not, you might need to encode it to numeric values</vt:lpstr>
      <vt:lpstr>Total clicks and impressions by week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Omnify graphs presentation </dc:title>
  <dc:creator>kotni kanakaraju</dc:creator>
  <cp:lastModifiedBy>kotni kanakaraju</cp:lastModifiedBy>
  <cp:revision>1</cp:revision>
  <dcterms:created xsi:type="dcterms:W3CDTF">2023-07-23T15:07:45Z</dcterms:created>
  <dcterms:modified xsi:type="dcterms:W3CDTF">2023-07-23T15:07:50Z</dcterms:modified>
</cp:coreProperties>
</file>