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16-Apr-18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16-Apr-18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16-Apr-18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16-Apr-18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16-Apr-18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16-Apr-18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16-Apr-18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16-Apr-18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16-Apr-18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16-Apr-18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16-Apr-18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16-Apr-18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sites.google.com/view/pdf-flower-project/home"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sites.google.com/view/pdf-flower-project/home"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sites.google.com/view/pdf-flower-project/home"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sites.google.com/view/pdf-flower-project/home"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3EB8-18BD-403A-B24F-37E4C55D3D88}"/>
              </a:ext>
            </a:extLst>
          </p:cNvPr>
          <p:cNvSpPr>
            <a:spLocks noGrp="1"/>
          </p:cNvSpPr>
          <p:nvPr>
            <p:ph type="ctrTitle"/>
          </p:nvPr>
        </p:nvSpPr>
        <p:spPr/>
        <p:txBody>
          <a:bodyPr/>
          <a:lstStyle/>
          <a:p>
            <a:pPr algn="ctr" fontAlgn="t"/>
            <a:br>
              <a:rPr lang="en-US" dirty="0"/>
            </a:br>
            <a:br>
              <a:rPr lang="en-US" dirty="0"/>
            </a:br>
            <a:r>
              <a:rPr lang="en-US" dirty="0"/>
              <a:t>FANCY MECHANICAL FLOWER</a:t>
            </a:r>
            <a:br>
              <a:rPr lang="en-US" dirty="0"/>
            </a:br>
            <a:br>
              <a:rPr lang="en-US" dirty="0"/>
            </a:br>
            <a:endParaRPr lang="en-US" dirty="0"/>
          </a:p>
        </p:txBody>
      </p:sp>
      <p:sp>
        <p:nvSpPr>
          <p:cNvPr id="3" name="Subtitle 2">
            <a:extLst>
              <a:ext uri="{FF2B5EF4-FFF2-40B4-BE49-F238E27FC236}">
                <a16:creationId xmlns:a16="http://schemas.microsoft.com/office/drawing/2014/main" id="{7EA1F2AC-593A-4911-A5CE-E151E1474F57}"/>
              </a:ext>
            </a:extLst>
          </p:cNvPr>
          <p:cNvSpPr>
            <a:spLocks noGrp="1"/>
          </p:cNvSpPr>
          <p:nvPr>
            <p:ph type="subTitle" idx="1"/>
          </p:nvPr>
        </p:nvSpPr>
        <p:spPr>
          <a:xfrm>
            <a:off x="1051560" y="4668520"/>
            <a:ext cx="10220452" cy="1069848"/>
          </a:xfrm>
        </p:spPr>
        <p:txBody>
          <a:bodyPr>
            <a:normAutofit fontScale="92500"/>
          </a:bodyPr>
          <a:lstStyle/>
          <a:p>
            <a:pPr algn="ctr"/>
            <a:r>
              <a:rPr lang="en-US" sz="2800" cap="all" dirty="0"/>
              <a:t>DIGIFAB6</a:t>
            </a:r>
          </a:p>
          <a:p>
            <a:pPr fontAlgn="t"/>
            <a:r>
              <a:rPr lang="en-US" dirty="0"/>
              <a:t>TRAN CHI LAN – ANNASTASIYA- NGUYEN NGOC QUOC DUNG - NGO TRUNG KIEN</a:t>
            </a:r>
            <a:endParaRPr lang="en-US" sz="2800" cap="all" dirty="0"/>
          </a:p>
          <a:p>
            <a:endParaRPr lang="en-US" dirty="0"/>
          </a:p>
        </p:txBody>
      </p:sp>
    </p:spTree>
    <p:extLst>
      <p:ext uri="{BB962C8B-B14F-4D97-AF65-F5344CB8AC3E}">
        <p14:creationId xmlns:p14="http://schemas.microsoft.com/office/powerpoint/2010/main" val="154348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682DD-AA69-45FE-9776-11A2C57E19B5}"/>
              </a:ext>
            </a:extLst>
          </p:cNvPr>
          <p:cNvSpPr>
            <a:spLocks noGrp="1"/>
          </p:cNvSpPr>
          <p:nvPr>
            <p:ph type="title"/>
          </p:nvPr>
        </p:nvSpPr>
        <p:spPr/>
        <p:txBody>
          <a:bodyPr>
            <a:normAutofit/>
          </a:bodyPr>
          <a:lstStyle/>
          <a:p>
            <a:pPr algn="ctr"/>
            <a:r>
              <a:rPr lang="en-US" sz="5400" cap="none" dirty="0"/>
              <a:t>Idea to created some surprise object which is easy to make and beautiful looking for decoration</a:t>
            </a:r>
          </a:p>
        </p:txBody>
      </p:sp>
      <p:sp>
        <p:nvSpPr>
          <p:cNvPr id="3" name="Text Placeholder 2">
            <a:extLst>
              <a:ext uri="{FF2B5EF4-FFF2-40B4-BE49-F238E27FC236}">
                <a16:creationId xmlns:a16="http://schemas.microsoft.com/office/drawing/2014/main" id="{17ED8B21-9E8E-46F2-8422-8D519C5AEE0B}"/>
              </a:ext>
            </a:extLst>
          </p:cNvPr>
          <p:cNvSpPr>
            <a:spLocks noGrp="1"/>
          </p:cNvSpPr>
          <p:nvPr>
            <p:ph type="body" idx="1"/>
          </p:nvPr>
        </p:nvSpPr>
        <p:spPr>
          <a:xfrm>
            <a:off x="2778832" y="5228093"/>
            <a:ext cx="9052560" cy="1066800"/>
          </a:xfrm>
        </p:spPr>
        <p:txBody>
          <a:bodyPr/>
          <a:lstStyle/>
          <a:p>
            <a:r>
              <a:rPr lang="en-US" dirty="0">
                <a:hlinkClick r:id="rId2"/>
              </a:rPr>
              <a:t>https://sites.google.com/view/pdf-flower-project/home</a:t>
            </a:r>
            <a:r>
              <a:rPr lang="en-US" dirty="0"/>
              <a:t> </a:t>
            </a:r>
          </a:p>
        </p:txBody>
      </p:sp>
    </p:spTree>
    <p:extLst>
      <p:ext uri="{BB962C8B-B14F-4D97-AF65-F5344CB8AC3E}">
        <p14:creationId xmlns:p14="http://schemas.microsoft.com/office/powerpoint/2010/main" val="305710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682DD-AA69-45FE-9776-11A2C57E19B5}"/>
              </a:ext>
            </a:extLst>
          </p:cNvPr>
          <p:cNvSpPr>
            <a:spLocks noGrp="1"/>
          </p:cNvSpPr>
          <p:nvPr>
            <p:ph type="title"/>
          </p:nvPr>
        </p:nvSpPr>
        <p:spPr>
          <a:xfrm>
            <a:off x="4114800" y="1225296"/>
            <a:ext cx="7333488" cy="3520440"/>
          </a:xfrm>
        </p:spPr>
        <p:txBody>
          <a:bodyPr>
            <a:normAutofit/>
          </a:bodyPr>
          <a:lstStyle/>
          <a:p>
            <a:pPr algn="ctr"/>
            <a:r>
              <a:rPr lang="en-US" sz="5400" cap="none" dirty="0"/>
              <a:t>Arduino and Flower is two main concept of own project.</a:t>
            </a:r>
            <a:br>
              <a:rPr lang="en-US" sz="5400" cap="none" dirty="0"/>
            </a:br>
            <a:br>
              <a:rPr lang="en-US" sz="5400" cap="none" dirty="0"/>
            </a:br>
            <a:r>
              <a:rPr lang="en-US" sz="5400" cap="none" dirty="0"/>
              <a:t>Flower blooming when people touch it. </a:t>
            </a:r>
          </a:p>
        </p:txBody>
      </p:sp>
      <p:sp>
        <p:nvSpPr>
          <p:cNvPr id="3" name="Text Placeholder 2">
            <a:extLst>
              <a:ext uri="{FF2B5EF4-FFF2-40B4-BE49-F238E27FC236}">
                <a16:creationId xmlns:a16="http://schemas.microsoft.com/office/drawing/2014/main" id="{17ED8B21-9E8E-46F2-8422-8D519C5AEE0B}"/>
              </a:ext>
            </a:extLst>
          </p:cNvPr>
          <p:cNvSpPr>
            <a:spLocks noGrp="1"/>
          </p:cNvSpPr>
          <p:nvPr>
            <p:ph type="body" idx="1"/>
          </p:nvPr>
        </p:nvSpPr>
        <p:spPr>
          <a:xfrm>
            <a:off x="2782094" y="5229767"/>
            <a:ext cx="9052560" cy="1066800"/>
          </a:xfrm>
        </p:spPr>
        <p:txBody>
          <a:bodyPr/>
          <a:lstStyle/>
          <a:p>
            <a:r>
              <a:rPr lang="en-US" dirty="0">
                <a:hlinkClick r:id="rId2"/>
              </a:rPr>
              <a:t>https://sites.google.com/view/pdf-flower-project/home</a:t>
            </a:r>
            <a:r>
              <a:rPr lang="en-US" dirty="0"/>
              <a:t> </a:t>
            </a:r>
          </a:p>
        </p:txBody>
      </p:sp>
      <p:pic>
        <p:nvPicPr>
          <p:cNvPr id="5" name="Picture 4">
            <a:extLst>
              <a:ext uri="{FF2B5EF4-FFF2-40B4-BE49-F238E27FC236}">
                <a16:creationId xmlns:a16="http://schemas.microsoft.com/office/drawing/2014/main" id="{DC1501CC-B319-43A3-84B6-A61EFFBB60F7}"/>
              </a:ext>
            </a:extLst>
          </p:cNvPr>
          <p:cNvPicPr>
            <a:picLocks noChangeAspect="1"/>
          </p:cNvPicPr>
          <p:nvPr/>
        </p:nvPicPr>
        <p:blipFill>
          <a:blip r:embed="rId3"/>
          <a:stretch>
            <a:fillRect/>
          </a:stretch>
        </p:blipFill>
        <p:spPr>
          <a:xfrm>
            <a:off x="121444" y="0"/>
            <a:ext cx="3701256" cy="4935008"/>
          </a:xfrm>
          <a:prstGeom prst="rect">
            <a:avLst/>
          </a:prstGeom>
        </p:spPr>
      </p:pic>
    </p:spTree>
    <p:extLst>
      <p:ext uri="{BB962C8B-B14F-4D97-AF65-F5344CB8AC3E}">
        <p14:creationId xmlns:p14="http://schemas.microsoft.com/office/powerpoint/2010/main" val="3839621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682DD-AA69-45FE-9776-11A2C57E19B5}"/>
              </a:ext>
            </a:extLst>
          </p:cNvPr>
          <p:cNvSpPr>
            <a:spLocks noGrp="1"/>
          </p:cNvSpPr>
          <p:nvPr>
            <p:ph type="title"/>
          </p:nvPr>
        </p:nvSpPr>
        <p:spPr>
          <a:xfrm>
            <a:off x="2044700" y="1237996"/>
            <a:ext cx="9866154" cy="3520440"/>
          </a:xfrm>
        </p:spPr>
        <p:txBody>
          <a:bodyPr>
            <a:normAutofit fontScale="90000"/>
          </a:bodyPr>
          <a:lstStyle/>
          <a:p>
            <a:br>
              <a:rPr lang="en-US" sz="5400" cap="none" dirty="0"/>
            </a:br>
            <a:br>
              <a:rPr lang="en-US" sz="5400" cap="none" dirty="0"/>
            </a:br>
            <a:r>
              <a:rPr lang="en-US" sz="5400" cap="none" dirty="0"/>
              <a:t>Future Plan</a:t>
            </a:r>
            <a:br>
              <a:rPr lang="en-US" sz="5400" cap="none" dirty="0"/>
            </a:br>
            <a:br>
              <a:rPr lang="en-US" sz="5400" cap="none" dirty="0"/>
            </a:br>
            <a:r>
              <a:rPr lang="en-US" sz="4400" cap="none" dirty="0"/>
              <a:t>We will testing the first prototype this week with all the parts of flower and Arduino rotation control.</a:t>
            </a:r>
            <a:br>
              <a:rPr lang="en-US" sz="4400" cap="none" dirty="0"/>
            </a:br>
            <a:br>
              <a:rPr lang="en-US" sz="4400" cap="none" dirty="0"/>
            </a:br>
            <a:r>
              <a:rPr lang="en-US" sz="4400" cap="none" dirty="0"/>
              <a:t>Testing coming up with activate part </a:t>
            </a:r>
            <a:br>
              <a:rPr lang="en-US" sz="4400" cap="none" dirty="0"/>
            </a:br>
            <a:br>
              <a:rPr lang="en-US" sz="4400" cap="none" dirty="0"/>
            </a:br>
            <a:r>
              <a:rPr lang="en-US" sz="4400" cap="none" dirty="0"/>
              <a:t>If we have more time, we will try replace Arduino UNO with Arduino </a:t>
            </a:r>
            <a:r>
              <a:rPr lang="en-US" sz="4400" cap="none" dirty="0" err="1"/>
              <a:t>LilyPad</a:t>
            </a:r>
            <a:r>
              <a:rPr lang="en-US" sz="4400" cap="none" dirty="0"/>
              <a:t>.</a:t>
            </a:r>
            <a:br>
              <a:rPr lang="en-US" sz="4400" cap="none" dirty="0"/>
            </a:br>
            <a:br>
              <a:rPr lang="en-US" sz="5400" cap="none" dirty="0"/>
            </a:br>
            <a:br>
              <a:rPr lang="en-US" sz="5400" cap="none" dirty="0"/>
            </a:br>
            <a:endParaRPr lang="en-US" sz="5400" cap="none" dirty="0"/>
          </a:p>
        </p:txBody>
      </p:sp>
      <p:sp>
        <p:nvSpPr>
          <p:cNvPr id="3" name="Text Placeholder 2">
            <a:extLst>
              <a:ext uri="{FF2B5EF4-FFF2-40B4-BE49-F238E27FC236}">
                <a16:creationId xmlns:a16="http://schemas.microsoft.com/office/drawing/2014/main" id="{17ED8B21-9E8E-46F2-8422-8D519C5AEE0B}"/>
              </a:ext>
            </a:extLst>
          </p:cNvPr>
          <p:cNvSpPr>
            <a:spLocks noGrp="1"/>
          </p:cNvSpPr>
          <p:nvPr>
            <p:ph type="body" idx="1"/>
          </p:nvPr>
        </p:nvSpPr>
        <p:spPr>
          <a:xfrm>
            <a:off x="2858294" y="5791200"/>
            <a:ext cx="9052560" cy="1066800"/>
          </a:xfrm>
        </p:spPr>
        <p:txBody>
          <a:bodyPr/>
          <a:lstStyle/>
          <a:p>
            <a:r>
              <a:rPr lang="en-US" dirty="0">
                <a:hlinkClick r:id="rId2"/>
              </a:rPr>
              <a:t>https://sites.google.com/view/pdf-flower-project/home</a:t>
            </a:r>
            <a:r>
              <a:rPr lang="en-US" dirty="0"/>
              <a:t> </a:t>
            </a:r>
          </a:p>
        </p:txBody>
      </p:sp>
    </p:spTree>
    <p:extLst>
      <p:ext uri="{BB962C8B-B14F-4D97-AF65-F5344CB8AC3E}">
        <p14:creationId xmlns:p14="http://schemas.microsoft.com/office/powerpoint/2010/main" val="363924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682DD-AA69-45FE-9776-11A2C57E19B5}"/>
              </a:ext>
            </a:extLst>
          </p:cNvPr>
          <p:cNvSpPr>
            <a:spLocks noGrp="1"/>
          </p:cNvSpPr>
          <p:nvPr>
            <p:ph type="title"/>
          </p:nvPr>
        </p:nvSpPr>
        <p:spPr>
          <a:xfrm>
            <a:off x="2044700" y="1237996"/>
            <a:ext cx="9866154" cy="3520440"/>
          </a:xfrm>
        </p:spPr>
        <p:txBody>
          <a:bodyPr>
            <a:normAutofit fontScale="90000"/>
          </a:bodyPr>
          <a:lstStyle/>
          <a:p>
            <a:pPr algn="ctr"/>
            <a:br>
              <a:rPr lang="en-US" sz="5400" cap="none" dirty="0"/>
            </a:br>
            <a:br>
              <a:rPr lang="en-US" sz="5400" cap="none" dirty="0"/>
            </a:br>
            <a:br>
              <a:rPr lang="en-US" sz="5400" cap="none" dirty="0"/>
            </a:br>
            <a:br>
              <a:rPr lang="en-US" sz="5400" cap="none" dirty="0"/>
            </a:br>
            <a:br>
              <a:rPr lang="en-US" sz="5400" cap="none" dirty="0"/>
            </a:br>
            <a:r>
              <a:rPr lang="en-US" sz="6700" cap="none" dirty="0"/>
              <a:t>THANK YOU FOR YOUR ATTENTION</a:t>
            </a:r>
            <a:br>
              <a:rPr lang="en-US" sz="5400" cap="none" dirty="0"/>
            </a:br>
            <a:br>
              <a:rPr lang="en-US" sz="5400" cap="none" dirty="0"/>
            </a:br>
            <a:br>
              <a:rPr lang="en-US" sz="4400" cap="none" dirty="0"/>
            </a:br>
            <a:br>
              <a:rPr lang="en-US" sz="5400" cap="none" dirty="0"/>
            </a:br>
            <a:br>
              <a:rPr lang="en-US" sz="5400" cap="none" dirty="0"/>
            </a:br>
            <a:endParaRPr lang="en-US" sz="5400" cap="none" dirty="0"/>
          </a:p>
        </p:txBody>
      </p:sp>
      <p:sp>
        <p:nvSpPr>
          <p:cNvPr id="3" name="Text Placeholder 2">
            <a:extLst>
              <a:ext uri="{FF2B5EF4-FFF2-40B4-BE49-F238E27FC236}">
                <a16:creationId xmlns:a16="http://schemas.microsoft.com/office/drawing/2014/main" id="{17ED8B21-9E8E-46F2-8422-8D519C5AEE0B}"/>
              </a:ext>
            </a:extLst>
          </p:cNvPr>
          <p:cNvSpPr>
            <a:spLocks noGrp="1"/>
          </p:cNvSpPr>
          <p:nvPr>
            <p:ph type="body" idx="1"/>
          </p:nvPr>
        </p:nvSpPr>
        <p:spPr>
          <a:xfrm>
            <a:off x="2858294" y="5791200"/>
            <a:ext cx="9052560" cy="1066800"/>
          </a:xfrm>
        </p:spPr>
        <p:txBody>
          <a:bodyPr/>
          <a:lstStyle/>
          <a:p>
            <a:r>
              <a:rPr lang="en-US" dirty="0">
                <a:hlinkClick r:id="rId2"/>
              </a:rPr>
              <a:t>https://sites.google.com/view/pdf-flower-project/home</a:t>
            </a:r>
            <a:r>
              <a:rPr lang="en-US" dirty="0"/>
              <a:t> </a:t>
            </a:r>
          </a:p>
        </p:txBody>
      </p:sp>
    </p:spTree>
    <p:extLst>
      <p:ext uri="{BB962C8B-B14F-4D97-AF65-F5344CB8AC3E}">
        <p14:creationId xmlns:p14="http://schemas.microsoft.com/office/powerpoint/2010/main" val="6302360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80</TotalTime>
  <Words>93</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Rockwell</vt:lpstr>
      <vt:lpstr>Rockwell Condensed</vt:lpstr>
      <vt:lpstr>Wingdings</vt:lpstr>
      <vt:lpstr>Wood Type</vt:lpstr>
      <vt:lpstr>  FANCY MECHANICAL FLOWER  </vt:lpstr>
      <vt:lpstr>Idea to created some surprise object which is easy to make and beautiful looking for decoration</vt:lpstr>
      <vt:lpstr>Arduino and Flower is two main concept of own project.  Flower blooming when people touch it. </vt:lpstr>
      <vt:lpstr>  Future Plan  We will testing the first prototype this week with all the parts of flower and Arduino rotation control.  Testing coming up with activate part   If we have more time, we will try replace Arduino UNO with Arduino LilyPad.   </vt:lpstr>
      <vt:lpstr>     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FANCY MECHANICAL FLOWER</dc:title>
  <dc:creator>KienTrung Ngo</dc:creator>
  <cp:lastModifiedBy>KienTrung Ngo</cp:lastModifiedBy>
  <cp:revision>4</cp:revision>
  <dcterms:created xsi:type="dcterms:W3CDTF">2018-04-16T06:20:58Z</dcterms:created>
  <dcterms:modified xsi:type="dcterms:W3CDTF">2018-04-16T07:41:13Z</dcterms:modified>
</cp:coreProperties>
</file>