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5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8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3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1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2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2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87763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D e v e l o p m e n t </a:t>
            </a:r>
            <a:r>
              <a:rPr lang="en-US" altLang="ko-KR" dirty="0">
                <a:solidFill>
                  <a:schemeClr val="bg1">
                    <a:alpha val="76000"/>
                  </a:schemeClr>
                </a:solidFill>
              </a:rPr>
              <a:t>M</a:t>
            </a:r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 o t i v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7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Development motive</a:t>
            </a:r>
            <a:endParaRPr lang="en-US" altLang="ko-KR" sz="1400" dirty="0" smtClean="0">
              <a:solidFill>
                <a:schemeClr val="bg1">
                  <a:alpha val="4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4863" y="5334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10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3136612"/>
            <a:ext cx="514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9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명지연</dc:creator>
  <cp:lastModifiedBy>명지연</cp:lastModifiedBy>
  <cp:revision>4</cp:revision>
  <dcterms:created xsi:type="dcterms:W3CDTF">2015-12-16T02:09:03Z</dcterms:created>
  <dcterms:modified xsi:type="dcterms:W3CDTF">2015-12-16T05:48:34Z</dcterms:modified>
</cp:coreProperties>
</file>