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4B4B"/>
    <a:srgbClr val="E57373"/>
    <a:srgbClr val="E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9" d="100"/>
          <a:sy n="79" d="100"/>
        </p:scale>
        <p:origin x="86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E8CC-17C5-4813-A905-3A72D6D382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254F-4280-49C7-B8B4-50F85B7E6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54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E8CC-17C5-4813-A905-3A72D6D382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254F-4280-49C7-B8B4-50F85B7E6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98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E8CC-17C5-4813-A905-3A72D6D382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254F-4280-49C7-B8B4-50F85B7E6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7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E8CC-17C5-4813-A905-3A72D6D382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254F-4280-49C7-B8B4-50F85B7E6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3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E8CC-17C5-4813-A905-3A72D6D382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254F-4280-49C7-B8B4-50F85B7E6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39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E8CC-17C5-4813-A905-3A72D6D382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254F-4280-49C7-B8B4-50F85B7E6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7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E8CC-17C5-4813-A905-3A72D6D382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254F-4280-49C7-B8B4-50F85B7E6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1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E8CC-17C5-4813-A905-3A72D6D382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254F-4280-49C7-B8B4-50F85B7E6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6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E8CC-17C5-4813-A905-3A72D6D382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254F-4280-49C7-B8B4-50F85B7E6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2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E8CC-17C5-4813-A905-3A72D6D382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254F-4280-49C7-B8B4-50F85B7E6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1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E8CC-17C5-4813-A905-3A72D6D382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254F-4280-49C7-B8B4-50F85B7E6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0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57373"/>
            </a:gs>
            <a:gs pos="100000">
              <a:srgbClr val="E7818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9E8CC-17C5-4813-A905-3A72D6D38224}" type="datetimeFigureOut">
              <a:rPr lang="ko-KR" altLang="en-US" smtClean="0"/>
              <a:t>2015-12-15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9254F-4280-49C7-B8B4-50F85B7E6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5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188"/>
            <a:ext cx="9144001" cy="4614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922913"/>
            <a:ext cx="91440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b="1" dirty="0" err="1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효자스러운</a:t>
            </a:r>
            <a:r>
              <a:rPr lang="ko-KR" altLang="en-US" b="1" dirty="0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부모님 폰의 종합선물세트 </a:t>
            </a:r>
            <a:r>
              <a:rPr lang="en-US" altLang="ko-KR" b="1" dirty="0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</a:t>
            </a:r>
            <a:endParaRPr lang="ko-KR" altLang="en-US" b="1" dirty="0">
              <a:solidFill>
                <a:schemeClr val="bg1">
                  <a:alpha val="63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180083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alpha val="28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2015 </a:t>
            </a:r>
            <a:r>
              <a:rPr lang="ko-KR" altLang="en-US" sz="2000" b="1" dirty="0" smtClean="0">
                <a:solidFill>
                  <a:schemeClr val="bg1">
                    <a:alpha val="28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팀 이름</a:t>
            </a:r>
            <a:endParaRPr lang="ko-KR" altLang="en-US" sz="2000" b="1" dirty="0">
              <a:solidFill>
                <a:schemeClr val="bg1">
                  <a:alpha val="28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22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587763" y="3557356"/>
            <a:ext cx="212835" cy="21283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36922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섹션 제목</a:t>
            </a:r>
            <a:endParaRPr lang="ko-KR" altLang="en-US" sz="7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911629"/>
            <a:ext cx="9144000" cy="65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S  e  c  t  I  o  n   </a:t>
            </a:r>
            <a:r>
              <a:rPr lang="en-US" altLang="ko-KR" dirty="0" err="1" smtClean="0">
                <a:solidFill>
                  <a:schemeClr val="bg1">
                    <a:alpha val="76000"/>
                  </a:schemeClr>
                </a:solidFill>
              </a:rPr>
              <a:t>N</a:t>
            </a:r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  a  m  e   f  o  r   e  n  g  l  I  s  h</a:t>
            </a:r>
            <a:endParaRPr lang="ko-KR" altLang="en-US" dirty="0">
              <a:solidFill>
                <a:schemeClr val="bg1">
                  <a:alpha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5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섹션 제목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15" y="665552"/>
            <a:ext cx="9144000" cy="54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45000"/>
                  </a:schemeClr>
                </a:solidFill>
              </a:rPr>
              <a:t>Section Name for English</a:t>
            </a:r>
          </a:p>
        </p:txBody>
      </p:sp>
      <p:sp>
        <p:nvSpPr>
          <p:cNvPr id="2" name="타원 1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4863" y="53345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10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0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377" y="0"/>
            <a:ext cx="4384623" cy="68580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이미지 섹션 제목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45000"/>
                  </a:schemeClr>
                </a:solidFill>
              </a:rPr>
              <a:t>Image Section Name for English</a:t>
            </a:r>
          </a:p>
        </p:txBody>
      </p:sp>
      <p:sp>
        <p:nvSpPr>
          <p:cNvPr id="2" name="타원 1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4863" y="53345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10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9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587763" y="3557356"/>
            <a:ext cx="212835" cy="21283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36922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감사합니다</a:t>
            </a:r>
            <a:endParaRPr lang="ko-KR" altLang="en-US" sz="7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9116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Thank you &amp; </a:t>
            </a:r>
            <a:r>
              <a:rPr lang="en-US" altLang="ko-KR" dirty="0" err="1" smtClean="0">
                <a:solidFill>
                  <a:schemeClr val="bg1">
                    <a:alpha val="76000"/>
                  </a:schemeClr>
                </a:solidFill>
              </a:rPr>
              <a:t>QnA</a:t>
            </a:r>
            <a:endParaRPr lang="ko-KR" altLang="en-US" dirty="0">
              <a:solidFill>
                <a:schemeClr val="bg1">
                  <a:alpha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6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55</Words>
  <Application>Microsoft Office PowerPoint</Application>
  <PresentationFormat>화면 슬라이드 쇼(4:3)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나눔명조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Luminon Canoness</dc:creator>
  <cp:lastModifiedBy>Luminon Canoness</cp:lastModifiedBy>
  <cp:revision>4</cp:revision>
  <dcterms:created xsi:type="dcterms:W3CDTF">2015-12-14T22:55:17Z</dcterms:created>
  <dcterms:modified xsi:type="dcterms:W3CDTF">2015-12-14T23:22:21Z</dcterms:modified>
</cp:coreProperties>
</file>