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6" r:id="rId3"/>
    <p:sldId id="279" r:id="rId4"/>
    <p:sldId id="261" r:id="rId5"/>
    <p:sldId id="270" r:id="rId6"/>
    <p:sldId id="271" r:id="rId7"/>
    <p:sldId id="272" r:id="rId8"/>
    <p:sldId id="273" r:id="rId9"/>
    <p:sldId id="274" r:id="rId10"/>
    <p:sldId id="276" r:id="rId11"/>
    <p:sldId id="277" r:id="rId12"/>
    <p:sldId id="278" r:id="rId13"/>
    <p:sldId id="262" r:id="rId14"/>
    <p:sldId id="280" r:id="rId15"/>
    <p:sldId id="264" r:id="rId16"/>
  </p:sldIdLst>
  <p:sldSz cx="9144000" cy="6858000" type="screen4x3"/>
  <p:notesSz cx="6858000" cy="9144000"/>
  <p:embeddedFontLst>
    <p:embeddedFont>
      <p:font typeface="나눔명조" pitchFamily="18" charset="-127"/>
      <p:regular r:id="rId17"/>
      <p:bold r:id="rId18"/>
    </p:embeddedFont>
    <p:embeddedFont>
      <p:font typeface="맑은 고딕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373"/>
    <a:srgbClr val="DD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 autoAdjust="0"/>
    <p:restoredTop sz="94660"/>
  </p:normalViewPr>
  <p:slideViewPr>
    <p:cSldViewPr showGuides="1">
      <p:cViewPr varScale="1">
        <p:scale>
          <a:sx n="91" d="100"/>
          <a:sy n="91" d="100"/>
        </p:scale>
        <p:origin x="-6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2016-01-08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3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2016-01-08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8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2016-01-08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7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2016-01-08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85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2016-01-08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73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2016-01-08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2016-01-08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91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2016-01-08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32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2016-01-08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66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2016-01-08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5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2016-01-08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0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7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2C4B7-B4BC-4B38-B693-05EA5C186F86}" type="datetimeFigureOut">
              <a:rPr lang="ko-KR" altLang="en-US" smtClean="0"/>
              <a:t>2016-01-08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32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1188"/>
            <a:ext cx="9144001" cy="4614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922913"/>
            <a:ext cx="914400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alpha val="63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b="1" dirty="0" err="1" smtClean="0">
                <a:solidFill>
                  <a:schemeClr val="bg1">
                    <a:alpha val="63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효자스러운</a:t>
            </a:r>
            <a:r>
              <a:rPr lang="ko-KR" altLang="en-US" b="1" dirty="0" smtClean="0">
                <a:solidFill>
                  <a:schemeClr val="bg1">
                    <a:alpha val="63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부모님 폰의 종합선물세트 </a:t>
            </a:r>
            <a:r>
              <a:rPr lang="en-US" altLang="ko-KR" b="1" dirty="0" smtClean="0">
                <a:solidFill>
                  <a:schemeClr val="bg1">
                    <a:alpha val="63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-</a:t>
            </a:r>
            <a:endParaRPr lang="ko-KR" altLang="en-US" b="1" dirty="0">
              <a:solidFill>
                <a:schemeClr val="bg1">
                  <a:alpha val="63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5598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JiYeon Myeong\Documents\카카오톡 받은 파일\복지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764704"/>
            <a:ext cx="2908658" cy="578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기능 소개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6" name="모서리가 둥근 직사각형 5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76000"/>
                  </a:schemeClr>
                </a:solidFill>
              </a:rPr>
              <a:t>Function Introduce</a:t>
            </a:r>
            <a:endParaRPr lang="ko-KR" altLang="en-US" sz="1400" dirty="0">
              <a:solidFill>
                <a:schemeClr val="bg1">
                  <a:alpha val="76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1897" y="2006838"/>
            <a:ext cx="4357283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서로의 추억을</a:t>
            </a:r>
            <a:endParaRPr lang="en-US" altLang="ko-KR" sz="54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함께 돌아보기</a:t>
            </a:r>
            <a:endParaRPr lang="en-US" altLang="ko-KR" sz="54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15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682734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JiYeon Myeong\Documents\카카오톡 받은 파일\병원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736544"/>
            <a:ext cx="2908658" cy="578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기능 소개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11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76000"/>
                  </a:schemeClr>
                </a:solidFill>
              </a:rPr>
              <a:t>Function Introduce</a:t>
            </a:r>
            <a:endParaRPr lang="ko-KR" altLang="en-US" sz="1400" dirty="0">
              <a:solidFill>
                <a:schemeClr val="bg1">
                  <a:alpha val="76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1683" y="2006838"/>
            <a:ext cx="5017720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언제나 걱정되는</a:t>
            </a:r>
            <a:endParaRPr lang="en-US" altLang="ko-KR" sz="54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가족들을 위해</a:t>
            </a:r>
            <a:endParaRPr lang="en-US" altLang="ko-KR" sz="54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15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53124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JiYeon Myeong\Documents\카카오톡 받은 파일\마켓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764704"/>
            <a:ext cx="2908658" cy="578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기능 소개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12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76000"/>
                  </a:schemeClr>
                </a:solidFill>
              </a:rPr>
              <a:t>Function Introduce</a:t>
            </a:r>
            <a:endParaRPr lang="ko-KR" altLang="en-US" sz="1400" dirty="0">
              <a:solidFill>
                <a:schemeClr val="bg1">
                  <a:alpha val="76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3707" y="2006838"/>
            <a:ext cx="4993676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다양한 물건들을</a:t>
            </a:r>
            <a:endParaRPr lang="en-US" altLang="ko-KR" sz="54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간단히</a:t>
            </a:r>
            <a:endParaRPr lang="en-US" altLang="ko-KR" sz="54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15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83791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4465582" y="3557356"/>
            <a:ext cx="212835" cy="21283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36922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수익 구조</a:t>
            </a:r>
            <a:endParaRPr lang="ko-KR" altLang="en-US" sz="72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1162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alpha val="76000"/>
                  </a:schemeClr>
                </a:solidFill>
              </a:rPr>
              <a:t>P r o f I t  S t r u c t u r e</a:t>
            </a:r>
            <a:endParaRPr lang="ko-KR" altLang="en-US" dirty="0">
              <a:solidFill>
                <a:schemeClr val="bg1">
                  <a:alpha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93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JiYeon Myeong\Documents\카카오톡 받은 파일\마켓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5585">
            <a:off x="6182613" y="2166297"/>
            <a:ext cx="2908658" cy="578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수익 구조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14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76000"/>
                  </a:schemeClr>
                </a:solidFill>
              </a:rPr>
              <a:t>Profit  Structure</a:t>
            </a:r>
            <a:endParaRPr lang="ko-KR" altLang="en-US" sz="1400" dirty="0">
              <a:solidFill>
                <a:schemeClr val="bg1">
                  <a:alpha val="76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831" y="1652164"/>
            <a:ext cx="5059397" cy="1560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‘ </a:t>
            </a:r>
            <a:r>
              <a:rPr lang="ko-KR" altLang="en-US" sz="72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마켓 기능 </a:t>
            </a:r>
            <a:r>
              <a:rPr lang="en-US" altLang="ko-KR" sz="72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’</a:t>
            </a:r>
            <a:endParaRPr lang="en-US" altLang="ko-KR" sz="72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63688" y="3333628"/>
            <a:ext cx="1938351" cy="1560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연동</a:t>
            </a:r>
            <a:endParaRPr lang="en-US" altLang="ko-KR" sz="72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15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76024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4455717" y="3557356"/>
            <a:ext cx="212835" cy="21283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36922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감사합니다</a:t>
            </a:r>
            <a:endParaRPr lang="ko-KR" altLang="en-US" sz="72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1162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alpha val="76000"/>
                  </a:schemeClr>
                </a:solidFill>
              </a:rPr>
              <a:t>Thank you &amp; </a:t>
            </a:r>
            <a:r>
              <a:rPr lang="en-US" altLang="ko-KR" dirty="0" err="1" smtClean="0">
                <a:solidFill>
                  <a:schemeClr val="bg1">
                    <a:alpha val="76000"/>
                  </a:schemeClr>
                </a:solidFill>
              </a:rPr>
              <a:t>QnA</a:t>
            </a:r>
            <a:endParaRPr lang="ko-KR" altLang="en-US" dirty="0">
              <a:solidFill>
                <a:schemeClr val="bg1">
                  <a:alpha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703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465582" y="3557356"/>
            <a:ext cx="212835" cy="21283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36922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개발 동기</a:t>
            </a:r>
            <a:endParaRPr lang="ko-KR" altLang="en-US" sz="72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91162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alpha val="76000"/>
                  </a:schemeClr>
                </a:solidFill>
              </a:rPr>
              <a:t>D e v e l o p m e n t </a:t>
            </a:r>
            <a:r>
              <a:rPr lang="en-US" altLang="ko-KR" dirty="0">
                <a:solidFill>
                  <a:schemeClr val="bg1">
                    <a:alpha val="76000"/>
                  </a:schemeClr>
                </a:solidFill>
              </a:rPr>
              <a:t>M</a:t>
            </a:r>
            <a:r>
              <a:rPr lang="en-US" altLang="ko-KR" dirty="0" smtClean="0">
                <a:solidFill>
                  <a:schemeClr val="bg1">
                    <a:alpha val="76000"/>
                  </a:schemeClr>
                </a:solidFill>
              </a:rPr>
              <a:t> o t i v e</a:t>
            </a:r>
            <a:endParaRPr lang="ko-KR" altLang="en-US" dirty="0">
              <a:solidFill>
                <a:schemeClr val="bg1">
                  <a:alpha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78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개발 동기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76000"/>
                  </a:schemeClr>
                </a:solidFill>
              </a:rPr>
              <a:t>Development Motive</a:t>
            </a:r>
            <a:endParaRPr lang="ko-KR" altLang="en-US" sz="1400" dirty="0">
              <a:solidFill>
                <a:schemeClr val="bg1">
                  <a:alpha val="76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15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62064" y="2908681"/>
            <a:ext cx="3419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고독사</a:t>
            </a:r>
            <a:endParaRPr lang="ko-KR" altLang="en-US" sz="72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0169" y="3748970"/>
            <a:ext cx="7212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주변 사람들과 단절된 채 홀로 살다 쓸쓸하게 죽음을 맞이하는 것</a:t>
            </a:r>
            <a:endParaRPr lang="ko-KR" altLang="en-US" sz="20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692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20611E-6 L 0 -0.080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4465582" y="3557356"/>
            <a:ext cx="212835" cy="21283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36922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기능 소개</a:t>
            </a:r>
            <a:endParaRPr lang="ko-KR" altLang="en-US" sz="72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1162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alpha val="76000"/>
                  </a:schemeClr>
                </a:solidFill>
              </a:rPr>
              <a:t>F u n c t I o n I n t r o d u c e</a:t>
            </a:r>
            <a:endParaRPr lang="ko-KR" altLang="en-US" dirty="0">
              <a:solidFill>
                <a:schemeClr val="bg1">
                  <a:alpha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64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기능 소개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76000"/>
                  </a:schemeClr>
                </a:solidFill>
              </a:rPr>
              <a:t>Function Introduce</a:t>
            </a:r>
            <a:endParaRPr lang="ko-KR" altLang="en-US" sz="1400" dirty="0">
              <a:solidFill>
                <a:schemeClr val="bg1">
                  <a:alpha val="76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33243" y="44624"/>
            <a:ext cx="221887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800" dirty="0" smtClean="0">
                <a:solidFill>
                  <a:schemeClr val="bg1"/>
                </a:solidFill>
              </a:rPr>
              <a:t>2</a:t>
            </a:r>
            <a:endParaRPr lang="ko-KR" altLang="en-US" sz="28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Work\강원도\Kangwondo_design\resource-xxhdpi\btn_tutorial_sel_bum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12814"/>
            <a:ext cx="3960000" cy="17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Work\강원도\Kangwondo_design\resource-xxhdpi\btn_tutorial_sel_sek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312623"/>
            <a:ext cx="3960440" cy="172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15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5028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D:\Work\강원도\Kangwondo_design\resource-xxhdpi\ic_main_hospi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933056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기능 소개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06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76000"/>
                  </a:schemeClr>
                </a:solidFill>
              </a:rPr>
              <a:t>Function Introduce</a:t>
            </a:r>
            <a:endParaRPr lang="ko-KR" altLang="en-US" sz="1400" dirty="0">
              <a:solidFill>
                <a:schemeClr val="bg1">
                  <a:alpha val="76000"/>
                </a:schemeClr>
              </a:solidFill>
            </a:endParaRPr>
          </a:p>
        </p:txBody>
      </p:sp>
      <p:pic>
        <p:nvPicPr>
          <p:cNvPr id="2050" name="Picture 2" descr="D:\Work\강원도\Kangwondo_design\resource-xxhdpi\ic_main_heal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999" y="1385787"/>
            <a:ext cx="216000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Work\강원도\Kangwondo_design\resource-xxhdpi\ic_main_bokj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85787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Work\강원도\Kangwondo_design\resource-xxhdpi\ic_main_phot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416" y="1385787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Work\강원도\Kangwondo_design\resource-xxhdpi\ic_main_sto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641" y="3933056"/>
            <a:ext cx="216000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15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61439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iYeon Myeong\Documents\카카오톡 받은 파일\병원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764704"/>
            <a:ext cx="2908658" cy="578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기능 소개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07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76000"/>
                  </a:schemeClr>
                </a:solidFill>
              </a:rPr>
              <a:t>Function Introduce</a:t>
            </a:r>
            <a:endParaRPr lang="ko-KR" altLang="en-US" sz="1400" dirty="0">
              <a:solidFill>
                <a:schemeClr val="bg1">
                  <a:alpha val="76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2183" y="2006838"/>
            <a:ext cx="31967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위치</a:t>
            </a:r>
            <a:r>
              <a:rPr lang="ko-KR" altLang="en-US" sz="54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와</a:t>
            </a:r>
            <a:endParaRPr lang="en-US" altLang="ko-KR" sz="54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전화 걸기</a:t>
            </a:r>
            <a:endParaRPr lang="en-US" altLang="ko-KR" sz="54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15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3241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iYeon Myeong\Documents\카카오톡 받은 파일\운동메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761476"/>
            <a:ext cx="2908658" cy="578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기능 소개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08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76000"/>
                  </a:schemeClr>
                </a:solidFill>
              </a:rPr>
              <a:t>Function Introduce</a:t>
            </a:r>
            <a:endParaRPr lang="ko-KR" altLang="en-US" sz="1400" dirty="0">
              <a:solidFill>
                <a:schemeClr val="bg1">
                  <a:alpha val="76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8720" y="2006838"/>
            <a:ext cx="39036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상황에 맞춰</a:t>
            </a:r>
            <a:endParaRPr lang="en-US" altLang="ko-KR" sz="54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어디서</a:t>
            </a:r>
            <a:r>
              <a:rPr lang="ko-KR" altLang="en-US" sz="54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나</a:t>
            </a:r>
            <a:endParaRPr lang="en-US" altLang="ko-KR" sz="54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15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0416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iYeon Myeong\Documents\카카오톡 받은 파일\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38384">
            <a:off x="5409744" y="2430090"/>
            <a:ext cx="2727771" cy="5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iYeon Myeong\Documents\카카오톡 받은 파일\안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3330">
            <a:off x="6980975" y="-165014"/>
            <a:ext cx="2727771" cy="5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기능 소개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7" name="모서리가 둥근 직사각형 6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76000"/>
                  </a:schemeClr>
                </a:solidFill>
              </a:rPr>
              <a:t>Function Introduce</a:t>
            </a:r>
            <a:endParaRPr lang="ko-KR" altLang="en-US" sz="1400" dirty="0">
              <a:solidFill>
                <a:schemeClr val="bg1">
                  <a:alpha val="76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5630" y="2259449"/>
            <a:ext cx="3844322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간단히 </a:t>
            </a:r>
            <a:endParaRPr lang="en-US" altLang="ko-KR" sz="44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따라할</a:t>
            </a:r>
            <a:r>
              <a:rPr lang="ko-KR" altLang="en-US" sz="4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수 있는</a:t>
            </a:r>
            <a:endParaRPr lang="en-US" altLang="ko-KR" sz="44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15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783361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164</Words>
  <Application>Microsoft Office PowerPoint</Application>
  <PresentationFormat>화면 슬라이드 쇼(4:3)</PresentationFormat>
  <Paragraphs>66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굴림</vt:lpstr>
      <vt:lpstr>Arial</vt:lpstr>
      <vt:lpstr>나눔명조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명지연</dc:creator>
  <cp:lastModifiedBy>명지연</cp:lastModifiedBy>
  <cp:revision>47</cp:revision>
  <dcterms:created xsi:type="dcterms:W3CDTF">2015-12-16T02:09:03Z</dcterms:created>
  <dcterms:modified xsi:type="dcterms:W3CDTF">2016-01-08T14:58:09Z</dcterms:modified>
</cp:coreProperties>
</file>