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88"/>
            <a:ext cx="9144001" cy="461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22913"/>
            <a:ext cx="9144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b="1" dirty="0" err="1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효자스러운</a:t>
            </a:r>
            <a:r>
              <a:rPr lang="ko-KR" altLang="en-US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부모님 폰의 종합선물세트 </a:t>
            </a:r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endParaRPr lang="ko-KR" altLang="en-US" b="1" dirty="0">
              <a:solidFill>
                <a:schemeClr val="bg1">
                  <a:alpha val="63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8008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28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2015 </a:t>
            </a:r>
            <a:r>
              <a:rPr lang="ko-KR" altLang="en-US" sz="2000" b="1" dirty="0" smtClean="0">
                <a:solidFill>
                  <a:schemeClr val="bg1">
                    <a:alpha val="28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 이름</a:t>
            </a:r>
            <a:endParaRPr lang="ko-KR" altLang="en-US" sz="2000" b="1" dirty="0">
              <a:solidFill>
                <a:schemeClr val="bg1">
                  <a:alpha val="28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Table of 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628800"/>
            <a:ext cx="27109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개발동기</a:t>
            </a:r>
            <a:endParaRPr lang="en-US" altLang="ko-KR" sz="4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앱필요성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수익구조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시연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10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87763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D e v e l o p m e n t </a:t>
            </a:r>
            <a:r>
              <a:rPr lang="en-US" altLang="ko-KR" dirty="0">
                <a:solidFill>
                  <a:schemeClr val="bg1">
                    <a:alpha val="76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o t i v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</a:p>
        </p:txBody>
      </p:sp>
      <p:sp>
        <p:nvSpPr>
          <p:cNvPr id="7" name="타원 6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4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8</cp:revision>
  <dcterms:created xsi:type="dcterms:W3CDTF">2015-12-16T02:09:03Z</dcterms:created>
  <dcterms:modified xsi:type="dcterms:W3CDTF">2015-12-16T08:49:59Z</dcterms:modified>
</cp:coreProperties>
</file>