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5" r:id="rId6"/>
    <p:sldId id="266" r:id="rId7"/>
    <p:sldId id="260" r:id="rId8"/>
    <p:sldId id="267" r:id="rId9"/>
    <p:sldId id="268" r:id="rId10"/>
    <p:sldId id="261" r:id="rId11"/>
    <p:sldId id="270" r:id="rId12"/>
    <p:sldId id="271" r:id="rId13"/>
    <p:sldId id="273" r:id="rId14"/>
    <p:sldId id="274" r:id="rId15"/>
    <p:sldId id="275" r:id="rId16"/>
    <p:sldId id="272" r:id="rId17"/>
    <p:sldId id="276" r:id="rId18"/>
    <p:sldId id="277" r:id="rId19"/>
    <p:sldId id="278" r:id="rId20"/>
    <p:sldId id="262" r:id="rId21"/>
    <p:sldId id="269" r:id="rId22"/>
    <p:sldId id="263" r:id="rId23"/>
    <p:sldId id="264" r:id="rId24"/>
  </p:sldIdLst>
  <p:sldSz cx="9144000" cy="6858000" type="screen4x3"/>
  <p:notesSz cx="6858000" cy="9144000"/>
  <p:embeddedFontLst>
    <p:embeddedFont>
      <p:font typeface="Cambria Math" pitchFamily="18" charset="0"/>
      <p:regular r:id="rId25"/>
    </p:embeddedFont>
    <p:embeddedFont>
      <p:font typeface="나눔명조" pitchFamily="18" charset="-127"/>
      <p:regular r:id="rId26"/>
      <p:bold r:id="rId27"/>
    </p:embeddedFont>
    <p:embeddedFont>
      <p:font typeface="맑은 고딕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373"/>
    <a:srgbClr val="DD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-9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b="0" dirty="0">
                <a:solidFill>
                  <a:schemeClr val="bg1"/>
                </a:solidFill>
                <a:latin typeface="Cambria Math" pitchFamily="18" charset="0"/>
              </a:rPr>
              <a:t>따로 떨어져 사는 부모님과의 통화 정도</a:t>
            </a:r>
          </a:p>
        </c:rich>
      </c:tx>
      <c:layout>
        <c:manualLayout>
          <c:xMode val="edge"/>
          <c:yMode val="edge"/>
          <c:x val="0.13043750000000001"/>
          <c:y val="4.0625000000000001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전체</c:v>
                </c:pt>
              </c:strCache>
            </c:strRef>
          </c:tx>
          <c:spPr>
            <a:solidFill>
              <a:schemeClr val="bg1">
                <a:alpha val="32000"/>
              </a:scheme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38</c:v>
                </c:pt>
                <c:pt idx="1">
                  <c:v>38</c:v>
                </c:pt>
                <c:pt idx="2">
                  <c:v>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124807168"/>
        <c:axId val="186933824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저소득</c:v>
                </c:pt>
              </c:strCache>
            </c:strRef>
          </c:tx>
          <c:spPr>
            <a:solidFill>
              <a:schemeClr val="bg1">
                <a:alpha val="83000"/>
              </a:scheme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Sheet1!$B$1:$D$1</c:f>
              <c:strCach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17</c:v>
                </c:pt>
                <c:pt idx="1">
                  <c:v>14</c:v>
                </c:pt>
                <c:pt idx="2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124808192"/>
        <c:axId val="186934400"/>
      </c:barChart>
      <c:valAx>
        <c:axId val="186933824"/>
        <c:scaling>
          <c:orientation val="minMax"/>
          <c:max val="40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124807168"/>
        <c:crosses val="max"/>
        <c:crossBetween val="between"/>
        <c:majorUnit val="10"/>
      </c:valAx>
      <c:catAx>
        <c:axId val="124807168"/>
        <c:scaling>
          <c:orientation val="minMax"/>
        </c:scaling>
        <c:delete val="1"/>
        <c:axPos val="b"/>
        <c:majorTickMark val="out"/>
        <c:minorTickMark val="none"/>
        <c:tickLblPos val="nextTo"/>
        <c:crossAx val="186933824"/>
        <c:crosses val="autoZero"/>
        <c:auto val="1"/>
        <c:lblAlgn val="ctr"/>
        <c:lblOffset val="100"/>
        <c:noMultiLvlLbl val="0"/>
      </c:catAx>
      <c:valAx>
        <c:axId val="186934400"/>
        <c:scaling>
          <c:orientation val="minMax"/>
          <c:max val="4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ko-KR"/>
          </a:p>
        </c:txPr>
        <c:crossAx val="124808192"/>
        <c:crosses val="autoZero"/>
        <c:crossBetween val="between"/>
        <c:majorUnit val="10"/>
      </c:valAx>
      <c:catAx>
        <c:axId val="124808192"/>
        <c:scaling>
          <c:orientation val="minMax"/>
        </c:scaling>
        <c:delete val="1"/>
        <c:axPos val="b"/>
        <c:majorTickMark val="out"/>
        <c:minorTickMark val="none"/>
        <c:tickLblPos val="nextTo"/>
        <c:crossAx val="186934400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  <c:txPr>
        <a:bodyPr/>
        <a:lstStyle/>
        <a:p>
          <a:pPr>
            <a:defRPr>
              <a:solidFill>
                <a:schemeClr val="bg1"/>
              </a:solidFill>
            </a:defRPr>
          </a:pPr>
          <a:endParaRPr lang="ko-KR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3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8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52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73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1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2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6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5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2C4B7-B4BC-4B38-B693-05EA5C186F86}" type="datetimeFigureOut">
              <a:rPr lang="ko-KR" altLang="en-US" smtClean="0"/>
              <a:t>2015-12-16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3C7F-0664-4B46-B2C2-65C81F0A6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32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188"/>
            <a:ext cx="9144001" cy="4614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922913"/>
            <a:ext cx="91440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 </a:t>
            </a:r>
            <a:r>
              <a:rPr lang="ko-KR" altLang="en-US" b="1" dirty="0" err="1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효자스러운</a:t>
            </a:r>
            <a:r>
              <a:rPr lang="ko-KR" altLang="en-US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부모님 폰의 종합선물세트 </a:t>
            </a:r>
            <a:r>
              <a:rPr lang="en-US" altLang="ko-KR" b="1" dirty="0" smtClean="0">
                <a:solidFill>
                  <a:schemeClr val="bg1">
                    <a:alpha val="63000"/>
                  </a:schemeClr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-</a:t>
            </a:r>
            <a:endParaRPr lang="ko-KR" altLang="en-US" b="1" dirty="0">
              <a:solidFill>
                <a:schemeClr val="bg1">
                  <a:alpha val="63000"/>
                </a:schemeClr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55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F u n c t I o n I n t r o d u c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6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11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3243" y="1268760"/>
            <a:ext cx="22188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800" dirty="0" smtClean="0">
                <a:solidFill>
                  <a:schemeClr val="bg1"/>
                </a:solidFill>
              </a:rPr>
              <a:t>2</a:t>
            </a:r>
            <a:endParaRPr lang="ko-KR" altLang="en-US" sz="288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502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12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pic>
        <p:nvPicPr>
          <p:cNvPr id="7170" name="Picture 2" descr="C:\Users\명지연\Desktop\weightlifter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0" y="2057095"/>
            <a:ext cx="2713366" cy="27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명지연\Desktop\favorite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770" y="2062977"/>
            <a:ext cx="2785374" cy="278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명지연\Desktop\images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58" y="2060848"/>
            <a:ext cx="2576297" cy="257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682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13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4864" y="5334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pic>
        <p:nvPicPr>
          <p:cNvPr id="9218" name="Picture 2" descr="C:\Users\명지연\Desktop\home16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35" y="1909043"/>
            <a:ext cx="2672085" cy="267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명지연\Desktop\man42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004329"/>
            <a:ext cx="2647628" cy="264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14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pic>
        <p:nvPicPr>
          <p:cNvPr id="10242" name="Picture 2" descr="C:\Users\명지연\Desktop\map-point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70" y="1425770"/>
            <a:ext cx="4006460" cy="400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73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7824" y="1700808"/>
            <a:ext cx="3103807" cy="3600400"/>
          </a:xfrm>
          <a:prstGeom prst="rect">
            <a:avLst/>
          </a:prstGeom>
          <a:noFill/>
          <a:ln w="1682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15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pic>
        <p:nvPicPr>
          <p:cNvPr id="11" name="Picture 3" descr="C:\Users\명지연\Desktop\favorite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007" y="2153665"/>
            <a:ext cx="2211439" cy="221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2987824" y="4653136"/>
            <a:ext cx="3103807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4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16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pic>
        <p:nvPicPr>
          <p:cNvPr id="8194" name="Picture 2" descr="C:\Users\명지연\Desktop\clini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71" y="2214364"/>
            <a:ext cx="2429273" cy="24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명지연\Desktop\images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858" y="2060848"/>
            <a:ext cx="2576297" cy="257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명지연\Desktop\shopping-cart1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5" y="2104089"/>
            <a:ext cx="2621055" cy="262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명지연\Desktop\purse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734" y="1556792"/>
            <a:ext cx="3626532" cy="36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17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18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C:\Users\명지연\Desktop\electrocardiogram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03" y="1484784"/>
            <a:ext cx="4300737" cy="43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98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3730796" y="1340768"/>
            <a:ext cx="2617870" cy="3147543"/>
          </a:xfrm>
          <a:prstGeom prst="rect">
            <a:avLst/>
          </a:prstGeom>
          <a:noFill/>
          <a:ln w="1682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3" descr="C:\Users\명지연\Desktop\favorite2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09" y="1773356"/>
            <a:ext cx="1933285" cy="193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3730795" y="3921754"/>
            <a:ext cx="2713413" cy="56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87585" y="2348498"/>
            <a:ext cx="2865644" cy="3384375"/>
          </a:xfrm>
          <a:prstGeom prst="rect">
            <a:avLst/>
          </a:prstGeom>
          <a:noFill/>
          <a:ln w="168275">
            <a:solidFill>
              <a:srgbClr val="E5737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기능 소개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Function Introduce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21387" y="2493436"/>
            <a:ext cx="2607198" cy="3024336"/>
          </a:xfrm>
          <a:prstGeom prst="rect">
            <a:avLst/>
          </a:prstGeom>
          <a:solidFill>
            <a:srgbClr val="E57373"/>
          </a:solidFill>
          <a:ln w="1682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Users\명지연\Desktop\favorite2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180" y="2853476"/>
            <a:ext cx="1857609" cy="18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021387" y="4973392"/>
            <a:ext cx="2607196" cy="544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51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180" y="168189"/>
            <a:ext cx="740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목차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Table of 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568" y="1628800"/>
            <a:ext cx="28648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개발 동기</a:t>
            </a:r>
            <a:endParaRPr lang="en-US" altLang="ko-KR" sz="4000" dirty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ko-KR" altLang="en-US" sz="4000" dirty="0" err="1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앱</a:t>
            </a: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 필요성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기능 소개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수익 구조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  <a:p>
            <a:pPr marL="571500" indent="-571500">
              <a:spcBef>
                <a:spcPts val="1200"/>
              </a:spcBef>
              <a:buFont typeface="Arial" pitchFamily="34" charset="0"/>
              <a:buChar char="•"/>
            </a:pPr>
            <a:r>
              <a:rPr lang="ko-KR" altLang="en-US" sz="4000" dirty="0" smtClean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rPr>
              <a:t>시연</a:t>
            </a:r>
            <a:endParaRPr lang="en-US" altLang="ko-KR" sz="4000" dirty="0" smtClean="0">
              <a:solidFill>
                <a:schemeClr val="bg1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010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수익 구조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P r o f I t  S t r u c t u r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3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수익 구조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21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76000"/>
                  </a:schemeClr>
                </a:solidFill>
              </a:rPr>
              <a:t>Profit Structure</a:t>
            </a:r>
            <a:endParaRPr lang="ko-KR" altLang="en-US" sz="1400" dirty="0">
              <a:solidFill>
                <a:schemeClr val="bg1">
                  <a:alpha val="76000"/>
                </a:schemeClr>
              </a:solidFill>
            </a:endParaRPr>
          </a:p>
        </p:txBody>
      </p:sp>
      <p:pic>
        <p:nvPicPr>
          <p:cNvPr id="6146" name="Picture 2" descr="C:\Users\명지연\Desktop\browser1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72" y="96663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명지연\Desktop\two2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72" y="121649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명지연\Desktop\bill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89" y="1649006"/>
            <a:ext cx="3512055" cy="351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명지연\Desktop\payment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20788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4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시</a:t>
            </a:r>
            <a:r>
              <a:rPr lang="ko-KR" altLang="en-US" sz="72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A p </a:t>
            </a:r>
            <a:r>
              <a:rPr lang="en-US" altLang="ko-KR" dirty="0" err="1" smtClean="0">
                <a:solidFill>
                  <a:schemeClr val="bg1">
                    <a:alpha val="76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</a:t>
            </a:r>
            <a:r>
              <a:rPr lang="en-US" altLang="ko-KR" dirty="0" err="1" smtClean="0">
                <a:solidFill>
                  <a:schemeClr val="bg1">
                    <a:alpha val="76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r e v I e w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3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55717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감사합니다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Thank you &amp; </a:t>
            </a:r>
            <a:r>
              <a:rPr lang="en-US" altLang="ko-KR" dirty="0" err="1" smtClean="0">
                <a:solidFill>
                  <a:schemeClr val="bg1">
                    <a:alpha val="76000"/>
                  </a:schemeClr>
                </a:solidFill>
              </a:rPr>
              <a:t>QnA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D e v e l o p m e n t </a:t>
            </a:r>
            <a:r>
              <a:rPr lang="en-US" altLang="ko-KR" dirty="0">
                <a:solidFill>
                  <a:schemeClr val="bg1">
                    <a:alpha val="76000"/>
                  </a:schemeClr>
                </a:solidFill>
              </a:rPr>
              <a:t>M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o t i v e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Development Motive</a:t>
            </a:r>
          </a:p>
        </p:txBody>
      </p:sp>
      <p:sp>
        <p:nvSpPr>
          <p:cNvPr id="7" name="타원 6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명지연\Desktop\family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39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Development Motive</a:t>
            </a:r>
          </a:p>
        </p:txBody>
      </p:sp>
      <p:sp>
        <p:nvSpPr>
          <p:cNvPr id="7" name="타원 6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05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명지연\Desktop\emoticon6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8850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27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개발 동기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Development Motive</a:t>
            </a:r>
          </a:p>
        </p:txBody>
      </p:sp>
      <p:sp>
        <p:nvSpPr>
          <p:cNvPr id="5" name="타원 4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06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명지연\Desktop\par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472" y="1216496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372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65582" y="3557356"/>
            <a:ext cx="212835" cy="21283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2369223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앱</a:t>
            </a:r>
            <a:r>
              <a:rPr lang="ko-KR" altLang="en-US" sz="7200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필요성</a:t>
            </a:r>
            <a:endParaRPr lang="ko-KR" altLang="en-US" sz="72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11629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A p </a:t>
            </a:r>
            <a:r>
              <a:rPr lang="en-US" altLang="ko-KR" dirty="0" err="1" smtClean="0">
                <a:solidFill>
                  <a:schemeClr val="bg1">
                    <a:alpha val="76000"/>
                  </a:schemeClr>
                </a:solidFill>
              </a:rPr>
              <a:t>p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N e c e s </a:t>
            </a:r>
            <a:r>
              <a:rPr lang="en-US" altLang="ko-KR" dirty="0" err="1" smtClean="0">
                <a:solidFill>
                  <a:schemeClr val="bg1">
                    <a:alpha val="76000"/>
                  </a:schemeClr>
                </a:solidFill>
              </a:rPr>
              <a:t>s</a:t>
            </a:r>
            <a:r>
              <a:rPr lang="en-US" altLang="ko-KR" dirty="0" smtClean="0">
                <a:solidFill>
                  <a:schemeClr val="bg1">
                    <a:alpha val="76000"/>
                  </a:schemeClr>
                </a:solidFill>
              </a:rPr>
              <a:t> I t y</a:t>
            </a:r>
            <a:endParaRPr lang="ko-KR" altLang="en-US" dirty="0">
              <a:solidFill>
                <a:schemeClr val="bg1">
                  <a:alpha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46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앱</a:t>
            </a:r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필요성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Development Motive</a:t>
            </a:r>
          </a:p>
        </p:txBody>
      </p:sp>
      <p:sp>
        <p:nvSpPr>
          <p:cNvPr id="7" name="타원 6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08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C:\Users\명지연\Desktop\phone3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980728"/>
            <a:ext cx="4876801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1786360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245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22180" y="2099320"/>
            <a:ext cx="2739226" cy="2659360"/>
          </a:xfrm>
          <a:prstGeom prst="rect">
            <a:avLst/>
          </a:prstGeom>
          <a:blipFill dpi="0" rotWithShape="1">
            <a:blip r:embed="rId2">
              <a:alphaModFix amt="5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201880" y="761476"/>
            <a:ext cx="137985" cy="137985"/>
          </a:xfrm>
          <a:prstGeom prst="ellipse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2180" y="16818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앱</a:t>
            </a:r>
            <a:r>
              <a:rPr lang="ko-KR" altLang="en-US" sz="3200" b="1" dirty="0" smtClean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필요성</a:t>
            </a:r>
            <a:endParaRPr lang="ko-KR" altLang="en-US" sz="3200" b="1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237692" y="200557"/>
            <a:ext cx="698904" cy="698904"/>
          </a:xfrm>
          <a:prstGeom prst="ellipse">
            <a:avLst/>
          </a:prstGeom>
          <a:solidFill>
            <a:srgbClr val="DD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65019" y="250860"/>
            <a:ext cx="4219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latin typeface="+mj-ea"/>
                <a:ea typeface="+mj-ea"/>
              </a:rPr>
              <a:t>09</a:t>
            </a:r>
            <a:endParaRPr lang="ko-KR" altLang="en-US" sz="1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rot="18900000">
            <a:off x="8402621" y="537731"/>
            <a:ext cx="396000" cy="18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2415" y="665552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alpha val="45000"/>
                  </a:schemeClr>
                </a:solidFill>
              </a:rPr>
              <a:t>Development Motive</a:t>
            </a:r>
          </a:p>
        </p:txBody>
      </p:sp>
      <p:pic>
        <p:nvPicPr>
          <p:cNvPr id="5123" name="Picture 3" descr="C:\Users\명지연\Desktop\question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29" y="2795973"/>
            <a:ext cx="1697077" cy="169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명지연\Desktop\network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21356"/>
            <a:ext cx="2808312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명지연\Desktop\phone36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96" y="220486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474863" y="533459"/>
            <a:ext cx="412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23</a:t>
            </a:r>
            <a:endParaRPr lang="ko-KR" altLang="en-US" sz="1600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318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203</Words>
  <Application>Microsoft Office PowerPoint</Application>
  <PresentationFormat>화면 슬라이드 쇼(4:3)</PresentationFormat>
  <Paragraphs>84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굴림</vt:lpstr>
      <vt:lpstr>Arial</vt:lpstr>
      <vt:lpstr>Cambria Math</vt:lpstr>
      <vt:lpstr>나눔명조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명지연</dc:creator>
  <cp:lastModifiedBy>명지연</cp:lastModifiedBy>
  <cp:revision>23</cp:revision>
  <dcterms:created xsi:type="dcterms:W3CDTF">2015-12-16T02:09:03Z</dcterms:created>
  <dcterms:modified xsi:type="dcterms:W3CDTF">2015-12-16T14:56:19Z</dcterms:modified>
</cp:coreProperties>
</file>