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79" r:id="rId4"/>
    <p:sldId id="281" r:id="rId5"/>
    <p:sldId id="261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62" r:id="rId15"/>
    <p:sldId id="280" r:id="rId16"/>
    <p:sldId id="264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명조" panose="02020603020101020101" pitchFamily="18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373"/>
    <a:srgbClr val="DD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60"/>
  </p:normalViewPr>
  <p:slideViewPr>
    <p:cSldViewPr showGuides="1">
      <p:cViewPr varScale="1">
        <p:scale>
          <a:sx n="56" d="100"/>
          <a:sy n="56" d="100"/>
        </p:scale>
        <p:origin x="-6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8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3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1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2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C4B7-B4BC-4B38-B693-05EA5C186F86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2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188"/>
            <a:ext cx="9144001" cy="4614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922913"/>
            <a:ext cx="91440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b="1" dirty="0" err="1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효자스러운</a:t>
            </a:r>
            <a:r>
              <a:rPr lang="ko-KR" altLang="en-US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부모님 폰의 종합선물세트 </a:t>
            </a:r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endParaRPr lang="ko-KR" altLang="en-US" b="1" dirty="0">
              <a:solidFill>
                <a:schemeClr val="bg1">
                  <a:alpha val="63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59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iYeon Myeong\Documents\카카오톡 받은 파일\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38384">
            <a:off x="5409744" y="2430090"/>
            <a:ext cx="2727771" cy="5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iYeon Myeong\Documents\카카오톡 받은 파일\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3330">
            <a:off x="6980975" y="-165014"/>
            <a:ext cx="2727771" cy="5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630" y="2259449"/>
            <a:ext cx="384432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간단히 </a:t>
            </a:r>
            <a:endParaRPr lang="en-US" altLang="ko-KR" sz="4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따라할</a:t>
            </a:r>
            <a:r>
              <a:rPr lang="ko-KR" altLang="en-US" sz="4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수 있는</a:t>
            </a:r>
            <a:endParaRPr lang="en-US" altLang="ko-KR" sz="4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16" name="모서리가 둥근 직사각형 15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16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83361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iYeon Myeong\Documents\카카오톡 받은 파일\복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64704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897" y="2006838"/>
            <a:ext cx="435728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서로의 추억을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함께 돌아보기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16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82734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iYeon Myeong\Documents\카카오톡 받은 파일\병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36544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683" y="2006838"/>
            <a:ext cx="501772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언제나 걱정되는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가족들을 위해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16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53124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JiYeon Myeong\Documents\카카오톡 받은 파일\마켓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64704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707" y="2006838"/>
            <a:ext cx="499367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다양한 물건들을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간단히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16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83791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65582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수익 구조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P r o f I t  S t r u c t u r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JiYeon Myeong\Documents\카카오톡 받은 파일\마켓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585">
            <a:off x="6182613" y="2166297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수익 구조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Profit  Structure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831" y="1652164"/>
            <a:ext cx="5059397" cy="1560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 </a:t>
            </a:r>
            <a:r>
              <a:rPr lang="ko-KR" altLang="en-US" sz="7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마켓 기능 </a:t>
            </a:r>
            <a:r>
              <a:rPr lang="en-US" altLang="ko-KR" sz="7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3688" y="3333628"/>
            <a:ext cx="1938351" cy="1560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연동</a:t>
            </a:r>
            <a:endParaRPr lang="en-US" altLang="ko-KR" sz="72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16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6024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55717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Thank you &amp; </a:t>
            </a:r>
            <a:r>
              <a:rPr lang="en-US" altLang="ko-KR" dirty="0" err="1" smtClean="0">
                <a:solidFill>
                  <a:schemeClr val="bg1">
                    <a:alpha val="76000"/>
                  </a:schemeClr>
                </a:solidFill>
              </a:rPr>
              <a:t>QnA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465582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D e v e l o p m e n t </a:t>
            </a:r>
            <a:r>
              <a:rPr lang="en-US" altLang="ko-KR" dirty="0">
                <a:solidFill>
                  <a:schemeClr val="bg1">
                    <a:alpha val="76000"/>
                  </a:schemeClr>
                </a:solidFill>
              </a:rPr>
              <a:t>M</a:t>
            </a:r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 o t i v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Development Motive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16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2064" y="2908681"/>
            <a:ext cx="341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고독사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169" y="3748970"/>
            <a:ext cx="7212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주변 사람들과 단절된 채 홀로 살다 쓸쓸하게 죽음을 맞이하는 것</a:t>
            </a:r>
          </a:p>
        </p:txBody>
      </p:sp>
    </p:spTree>
    <p:extLst>
      <p:ext uri="{BB962C8B-B14F-4D97-AF65-F5344CB8AC3E}">
        <p14:creationId xmlns:p14="http://schemas.microsoft.com/office/powerpoint/2010/main" val="1360692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0611E-6 L 0 -0.080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Development Motive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16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9" name="Picture 5" descr="C:\Users\JiYeon Myeong\Desktop\Map_of_South_Korea-blank.svg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1" y="363772"/>
            <a:ext cx="7296707" cy="109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iYeon Myeong\Desktop\map location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839713" cy="8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63" y="1810429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845" y="37243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31" y="432910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81" y="544025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62577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46" y="56612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769" y="435466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525" y="354080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5729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26" y="239650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43" y="432910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393" y="58136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38" y="293223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1569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55" y="4915119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58" y="293223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35" y="352288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04" y="141438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JiYeon Myeong\Desktop\locatio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90" y="512118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907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65582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F u n c t I o n I n t r o d u c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3243" y="44624"/>
            <a:ext cx="22188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800" dirty="0" smtClean="0">
                <a:solidFill>
                  <a:schemeClr val="bg1"/>
                </a:solidFill>
              </a:rPr>
              <a:t>2</a:t>
            </a:r>
            <a:endParaRPr lang="ko-KR" altLang="en-US" sz="28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Work\강원도\Kangwondo_design\resource-xxhdpi\btn_tutorial_sel_bu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12814"/>
            <a:ext cx="3960000" cy="1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\강원도\Kangwondo_design\resource-xxhdpi\btn_tutorial_sel_sek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12623"/>
            <a:ext cx="3960440" cy="17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16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5028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Work\강원도\Kangwondo_design\resource-xxhdpi\ic_main_hospi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pic>
        <p:nvPicPr>
          <p:cNvPr id="2050" name="Picture 2" descr="D:\Work\강원도\Kangwondo_design\resource-xxhdpi\ic_main_heal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99" y="1385787"/>
            <a:ext cx="216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Work\강원도\Kangwondo_design\resource-xxhdpi\ic_main_bokj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8578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ork\강원도\Kangwondo_design\resource-xxhdpi\ic_main_phot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16" y="138578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Work\강원도\Kangwondo_design\resource-xxhdpi\ic_main_sto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41" y="3933056"/>
            <a:ext cx="216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07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16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6143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Yeon Myeong\Documents\카카오톡 받은 파일\병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64704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183" y="2006838"/>
            <a:ext cx="31967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위치</a:t>
            </a:r>
            <a:r>
              <a:rPr lang="ko-KR" altLang="en-US" sz="54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와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전화 걸기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16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3241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Yeon Myeong\Documents\카카오톡 받은 파일\운동메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61476"/>
            <a:ext cx="2908658" cy="57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720" y="2006838"/>
            <a:ext cx="3903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상황에 맞춰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어디서</a:t>
            </a:r>
            <a:r>
              <a:rPr lang="ko-KR" altLang="en-US" sz="54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나</a:t>
            </a:r>
            <a:endParaRPr lang="en-US" altLang="ko-KR" sz="54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13" name="모서리가 둥근 직사각형 12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16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0416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170</Words>
  <Application>Microsoft Office PowerPoint</Application>
  <PresentationFormat>화면 슬라이드 쇼(4:3)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Arial</vt:lpstr>
      <vt:lpstr>맑은 고딕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명지연</dc:creator>
  <cp:lastModifiedBy>명지연</cp:lastModifiedBy>
  <cp:revision>54</cp:revision>
  <dcterms:created xsi:type="dcterms:W3CDTF">2015-12-16T02:09:03Z</dcterms:created>
  <dcterms:modified xsi:type="dcterms:W3CDTF">2016-01-18T14:11:38Z</dcterms:modified>
</cp:coreProperties>
</file>