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1105B-7BDA-4D63-B85A-8AE76BEF4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0AFE09-D9E1-4B42-B02A-FE282174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1862D-56BD-4721-AE4C-94FCA359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873-5253-4361-8599-95AFAA6AF8E9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B4E86-E8C2-4B4B-863A-BFE779BF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6BA3D-B25D-43FF-ACC9-36806CEC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802-6DEC-461B-92F9-6425CDFCE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0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9279B-D358-41F8-8F8D-3DAEE320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A10542-4020-47BE-AFFB-12B5AD0A0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2D938-1802-4038-A2D4-EBD4804E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873-5253-4361-8599-95AFAA6AF8E9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2F95E-9A1B-4E47-8851-F7047745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50AC7-6EAD-4A77-85BB-DDBEE8A5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802-6DEC-461B-92F9-6425CDFCE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9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31C14E-5A3F-4160-95F6-7BAFFF6C9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144887-693D-40A8-8E56-6E8FAB0C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40322-B922-488E-8AA8-67016E5B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873-5253-4361-8599-95AFAA6AF8E9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DD6E0-8374-44D4-8A37-141CCF03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33017-A93E-42B6-8BFC-1856E18A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802-6DEC-461B-92F9-6425CDFCE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88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88253-67DB-4D0F-9A48-2E0CA201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F3FDE-FC86-4ECD-88A9-05FCFA013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930F9-C73E-4B8A-BB49-1F29083E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873-5253-4361-8599-95AFAA6AF8E9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6C873-453F-4033-AF51-6EC2CAE0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BFCAC-04AA-4B10-91C1-ED40BA3D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802-6DEC-461B-92F9-6425CDFCE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4F80C-8E6F-4127-A33B-BC44E118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37C8F-04C6-4F4C-A210-824E427F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BF04-6D5D-449C-B22C-E51E5646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873-5253-4361-8599-95AFAA6AF8E9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26B20-FFC8-4D8E-8FC2-5A349D60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4E3E8-863C-49DE-BE71-E770AD6A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802-6DEC-461B-92F9-6425CDFCE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8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78E39-6B91-480A-963D-FA9CC2E6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38783-C764-49C9-AAD5-702AAF6D9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24C65B-11C1-4CDB-94E8-BC62996AC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300E0A-850B-4270-950F-C265E005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873-5253-4361-8599-95AFAA6AF8E9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EB354-83FD-4CB9-8113-6D0A8521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A8876-C171-4BF9-8ED1-CA9A93CE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802-6DEC-461B-92F9-6425CDFCE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60252-F99F-48B1-ABC5-517ECB45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32F07-0DDB-4490-9DBB-19B39650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94519-CDDE-4E41-A184-6177F714A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4655A9-0D72-49B9-ACEA-40D591DC8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D99B96-D350-4FAD-A61E-D6A638D12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F13CBD-BA2C-4EEC-BA9F-7A51EC57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873-5253-4361-8599-95AFAA6AF8E9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B7CEC6-62B5-4EDA-8E9D-402DB55A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02DC25-7DA2-4C7C-B913-44A9EB1D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802-6DEC-461B-92F9-6425CDFCE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1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A2532-D9DE-47DF-8D71-85AB4817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6B505A-7792-402F-AB13-4E744CC1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873-5253-4361-8599-95AFAA6AF8E9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BE4B49-CE80-4DEF-83E5-B8A7B9BE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1CA45B-540A-42A1-808A-A4E1801A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802-6DEC-461B-92F9-6425CDFCE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9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AAD82-F8B7-4262-B019-4D10F7A6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873-5253-4361-8599-95AFAA6AF8E9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DC9B50-7A6E-48FD-BDAF-4EFD13C1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DA3FC0-5B5B-418F-B180-2D455F04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802-6DEC-461B-92F9-6425CDFCE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2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5455F-9BDE-43C6-B873-86651A76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386A4-4D06-425C-8A2B-87CD28EF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0EAE29-B3DF-4535-AF2A-5DAEE357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E81F61-6C36-47F2-B5C7-41B753BD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873-5253-4361-8599-95AFAA6AF8E9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16876-DFF4-4C18-96E8-38F72242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78F8F4-8EF3-4D1D-B63E-CD74FF01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802-6DEC-461B-92F9-6425CDFCE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0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775AA-23F8-4A9E-A64E-49763280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2DD95F-1C01-4136-A4C9-8A7906429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DFF55-FDCA-480B-AE9C-908664BDE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70A26-48A8-4EEC-A5E9-4FFAA715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873-5253-4361-8599-95AFAA6AF8E9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037CF4-7EC1-453B-9BAF-B93029CA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1893B-631B-46D5-9D43-77C29D3B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802-6DEC-461B-92F9-6425CDFCE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3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5FF11D-794D-40D5-B913-8A0201CA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5DD44-A794-410B-B473-1D5419DE2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0F2221-7F31-44E8-85A8-F0FF3377D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36873-5253-4361-8599-95AFAA6AF8E9}" type="datetimeFigureOut">
              <a:rPr lang="zh-CN" altLang="en-US" smtClean="0"/>
              <a:t>2019/4/26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AE2C4-4BCD-4FA5-8F18-FAD2B2FE3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21C36-8D77-4723-BA65-046AA676F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0802-6DEC-461B-92F9-6425CDFCEC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opengl-cn.github.io/01%20Getting%20started/06%20Textur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opengl-cn.github.io/03%20Model%20Loading/01%20Assim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code_sysu/syllab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CFA34-3843-45A9-90A2-D555837D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Texture mapping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020A2-CCC5-42A5-B279-CECBAF89D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https://learnopengl-cn.github.io/01%20Getting%20started/06%20Textures/</a:t>
            </a:r>
            <a:endParaRPr lang="en-US" altLang="zh-CN" dirty="0"/>
          </a:p>
          <a:p>
            <a:r>
              <a:rPr lang="zh-CN" altLang="en-US" dirty="0"/>
              <a:t>官网提供了完整的案例。</a:t>
            </a:r>
            <a:endParaRPr lang="en-US" altLang="zh-CN" dirty="0"/>
          </a:p>
          <a:p>
            <a:r>
              <a:rPr lang="zh-CN" altLang="en-US" dirty="0"/>
              <a:t>主要是把贴图映射到物体上面，使得物体的表面被图片所覆盖。</a:t>
            </a:r>
          </a:p>
        </p:txBody>
      </p:sp>
    </p:spTree>
    <p:extLst>
      <p:ext uri="{BB962C8B-B14F-4D97-AF65-F5344CB8AC3E}">
        <p14:creationId xmlns:p14="http://schemas.microsoft.com/office/powerpoint/2010/main" val="368145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C49FF-AD36-4B8E-9504-954743B6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import &amp; Mesh viewing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D6044-38FE-4E6E-A4AB-C38DCC4D5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https://learnopengl-cn.github.io/03%20Model%20Loading/01%20Assimp/</a:t>
            </a:r>
            <a:endParaRPr lang="en-US" altLang="zh-CN" dirty="0"/>
          </a:p>
          <a:p>
            <a:r>
              <a:rPr lang="zh-CN" altLang="en-US" dirty="0"/>
              <a:t>模型主要是用现成的资源，目前设计到的要素有：海带，鱼，岩石，地形，海草，小珊瑚。</a:t>
            </a:r>
            <a:endParaRPr lang="en-US" altLang="zh-CN" dirty="0"/>
          </a:p>
          <a:p>
            <a:r>
              <a:rPr lang="zh-CN" altLang="en-US" dirty="0"/>
              <a:t>其中海带做织物模拟（作为额外内容）。鱼差不多有三到五种，鱼的移动方式主要分为集群和随机移动，整体会准备两套鱼的骨骼动画，三段式控制。</a:t>
            </a:r>
            <a:endParaRPr lang="en-US" altLang="zh-CN" dirty="0"/>
          </a:p>
          <a:p>
            <a:r>
              <a:rPr lang="zh-CN" altLang="en-US" dirty="0"/>
              <a:t>第一人称控制，所以没有为主角设置骨骼动画。</a:t>
            </a:r>
            <a:endParaRPr lang="en-US" altLang="zh-CN" dirty="0"/>
          </a:p>
          <a:p>
            <a:r>
              <a:rPr lang="zh-CN" altLang="en-US" dirty="0"/>
              <a:t>如果最后时间还够的话，会考虑主角移动到海草的时候，海草会与人物产生互动的效果。</a:t>
            </a:r>
          </a:p>
        </p:txBody>
      </p:sp>
    </p:spTree>
    <p:extLst>
      <p:ext uri="{BB962C8B-B14F-4D97-AF65-F5344CB8AC3E}">
        <p14:creationId xmlns:p14="http://schemas.microsoft.com/office/powerpoint/2010/main" val="394214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10FDD-EF6F-46C8-B1FA-35883614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import &amp; Mesh viewing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096A8-37C4-4FFC-951A-E7A09914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另外这部分内容与另外一门课的内容重复，所以大部分内容会在第十周之内完成。包括模型的导入等功能。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https://gitee.com/code_sysu/syllabus</a:t>
            </a:r>
            <a:r>
              <a:rPr lang="zh-CN" altLang="en-US" dirty="0"/>
              <a:t>，这门课程的第九周内容。</a:t>
            </a:r>
          </a:p>
        </p:txBody>
      </p:sp>
    </p:spTree>
    <p:extLst>
      <p:ext uri="{BB962C8B-B14F-4D97-AF65-F5344CB8AC3E}">
        <p14:creationId xmlns:p14="http://schemas.microsoft.com/office/powerpoint/2010/main" val="219041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98C89-64E5-4D5C-80A9-456DF91C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Skeletal Animation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D40E2-35A7-4A9C-87B5-4BADDE00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骨骼动画主要通过软件</a:t>
            </a:r>
            <a:r>
              <a:rPr lang="en-US" altLang="zh-CN" dirty="0"/>
              <a:t>blender</a:t>
            </a:r>
            <a:r>
              <a:rPr lang="zh-CN" altLang="en-US" dirty="0"/>
              <a:t>来做，在头部，中间和尾部分别设置一根骨骼，然后设置好摆动的动作，再通过</a:t>
            </a:r>
            <a:r>
              <a:rPr lang="en-US" altLang="zh-CN" dirty="0" err="1"/>
              <a:t>opengl</a:t>
            </a:r>
            <a:r>
              <a:rPr lang="zh-CN" altLang="en-US" dirty="0"/>
              <a:t>调用，目前就准备一套动作，鱼的左右摆动。在另外一门课程中，已经做过骨骼</a:t>
            </a:r>
            <a:r>
              <a:rPr lang="en-US" altLang="zh-CN" dirty="0"/>
              <a:t>IK</a:t>
            </a:r>
            <a:r>
              <a:rPr lang="zh-CN" altLang="en-US" dirty="0"/>
              <a:t>动画，由于是鱼的动作，不涉及</a:t>
            </a:r>
            <a:r>
              <a:rPr lang="en-US" altLang="zh-CN" dirty="0"/>
              <a:t>IK</a:t>
            </a:r>
            <a:r>
              <a:rPr lang="zh-CN" altLang="en-US" dirty="0"/>
              <a:t>，所以就只做骨骼动画的部分。</a:t>
            </a:r>
          </a:p>
        </p:txBody>
      </p:sp>
    </p:spTree>
    <p:extLst>
      <p:ext uri="{BB962C8B-B14F-4D97-AF65-F5344CB8AC3E}">
        <p14:creationId xmlns:p14="http://schemas.microsoft.com/office/powerpoint/2010/main" val="313647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303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Texture mapping</vt:lpstr>
      <vt:lpstr>Model import &amp; Mesh viewing</vt:lpstr>
      <vt:lpstr>Model import &amp; Mesh viewing</vt:lpstr>
      <vt:lpstr>Skeletal Animation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雪辉 姚</dc:creator>
  <cp:lastModifiedBy>雪辉 姚</cp:lastModifiedBy>
  <cp:revision>32</cp:revision>
  <dcterms:created xsi:type="dcterms:W3CDTF">2019-04-26T15:27:11Z</dcterms:created>
  <dcterms:modified xsi:type="dcterms:W3CDTF">2019-04-26T16:01:54Z</dcterms:modified>
</cp:coreProperties>
</file>