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45DB2-96C7-4B9E-B508-342725E62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F8A0D-BF3E-41A8-A548-EA74CCDBC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93450-DFBC-41C4-9A56-E1A989D7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72961-57D5-4173-92DB-390A5A16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32A88-1B3A-4588-B54D-703768C0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DDCCB-175D-4162-AE3B-456065D3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6F6F7-5E60-4BD5-BECA-ECAFAD274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B1A29-766A-4CCB-AEC5-8D34E7DA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B54F0-E365-40B3-83EC-F94A5D4A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874DA-C598-49A2-892F-DCA399F6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7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668E5-CBCB-40A2-8E99-BDC7E40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D6C11-25C2-42FA-BA09-F54D8F4FC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4BB84-831F-4E91-9B93-3002D251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21BD2-ED01-496D-919D-2AEB4D9A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CAFA6-5FB3-4C9F-8585-CB71F5E3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A29A1-1994-4EB8-B562-420431ED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CFBC2-BEDA-4321-8A5C-2D1FA715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36C5C-101F-400A-A847-D89D55E0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4E483-D93E-4190-8421-DE6D2AC9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0466A-4B55-4264-990F-3C35FEE9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1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CEDE5-09B6-4FFA-A606-752BA97F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83859-9527-452A-A5C7-1C3F60531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32C94-F802-4560-BCAD-77634EC0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39D70-2A76-46A4-88C4-67E3C5F0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E2929-17BF-4EBC-98EE-54A48C18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8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B7EC6-697D-43AB-8DA1-3108021C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B4B63-2B28-4AEC-8275-D9299F665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8314A-0484-4016-897B-2D7B1998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1A095-2014-48F2-A516-A06A93B7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E05EA-98F2-489A-8296-1716DDEC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A2115-0C8C-4613-9A8B-ED9E683C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BDA24-C488-4773-B040-5E35FCF0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8D6E8-CCEB-4C10-8BEB-5C195405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5644C-2252-4C32-8667-89CF7B49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ECA51D-A8DB-43EE-9ABD-7EA20223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7F690-C237-46C3-9FBF-E16BD5E8A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6780F-A22A-441B-A6D1-367F836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A432E8-DCD7-4BDE-A4DE-92E338E3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A591E1-E439-4D10-8099-F5DFE687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2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961B-2CEB-42AC-9A18-60052220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FA6D84-B263-4583-925D-2F1EA340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C8EB13-E832-4098-ADB5-B0B75591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DA6359-FDB4-4B9E-B684-C6E04561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9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BCED9F-419C-4944-B913-E91DAEF1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E63A70-D9B1-4991-A23B-64584EAC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E2C3CA-8352-4AAF-A17E-C4036A26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2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9457A-3F29-4F61-BF56-94BEA38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791C9-1EDD-4B8F-AF0F-DFD64970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31F75-356D-46E5-8B51-095816FD5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5B569-8603-44D6-98D1-5B9472AB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AFD7B-DF46-46CF-A260-8391F7E8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7D3EC-549B-49D0-9EA2-322B52DA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D8F4C-91AD-40AA-B80F-6EB4C547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21D937-C4BA-4713-A177-F05FDFA34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D67487-4D65-4014-BB7F-8F9AE655B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9FAFF-2EAB-4F51-9B15-282078D1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02062-65C4-4165-85B5-9D5DACBD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4EEDB-7E35-48E6-BAC9-C576C564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5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FA10D5-8FC4-467C-AC41-90B0997E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06082-1CF9-4768-AB8D-AB72C19A9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7F8B9-4549-4E0E-8B30-85194CD57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BF9D-8255-4545-91CB-336EA00308B3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93732-552D-4A33-BE05-1B80397EA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FDA71-6569-4F6C-96F3-77FCD86EA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55FD-7F0B-4937-A8F3-B2FC373E4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penglcn.github.io/02%20Lighting/02%20Basic%20Light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pengl-cn.github.io/05%20Advanced%20Lighting/01%20Advanced%20Light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penglcn.github.io/04%20Advanced%20OpenGL/02%20Stencil%20tes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ABCDA-69C6-4615-98F8-116E8CE09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张星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A78C-4078-4A39-A30E-1863E3BF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23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33FF-914D-49FF-94CC-FF679F6F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lighting and shading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AF43A-C829-41CC-9579-D6756347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https://learnopenglcn.github.io/02%20Lighting/02%20Basic%20Lighting/</a:t>
            </a:r>
            <a:endParaRPr lang="en-US" altLang="zh-CN" dirty="0"/>
          </a:p>
          <a:p>
            <a:r>
              <a:rPr lang="zh-CN" altLang="en-US" dirty="0"/>
              <a:t>光源：太阳光（</a:t>
            </a:r>
            <a:r>
              <a:rPr lang="en-US" altLang="zh-CN" dirty="0"/>
              <a:t>Point light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物体：水面，各种鱼类，海草等</a:t>
            </a:r>
            <a:endParaRPr lang="en-US" altLang="zh-CN" dirty="0"/>
          </a:p>
          <a:p>
            <a:r>
              <a:rPr lang="en-US" altLang="zh-CN" dirty="0"/>
              <a:t>Shader</a:t>
            </a:r>
            <a:r>
              <a:rPr lang="zh-CN" altLang="en-US" dirty="0"/>
              <a:t>：</a:t>
            </a:r>
            <a:r>
              <a:rPr lang="en-US" altLang="zh-CN" dirty="0" err="1"/>
              <a:t>Phong</a:t>
            </a:r>
            <a:r>
              <a:rPr lang="en-US" altLang="zh-CN" dirty="0"/>
              <a:t> Shader</a:t>
            </a:r>
          </a:p>
          <a:p>
            <a:r>
              <a:rPr lang="zh-CN" altLang="en-US" dirty="0"/>
              <a:t>环境光</a:t>
            </a:r>
            <a:r>
              <a:rPr lang="en-US" altLang="zh-CN" dirty="0"/>
              <a:t>+</a:t>
            </a:r>
            <a:r>
              <a:rPr lang="zh-CN" altLang="en-US" dirty="0"/>
              <a:t>漫反射</a:t>
            </a:r>
            <a:r>
              <a:rPr lang="en-US" altLang="zh-CN" dirty="0"/>
              <a:t>+</a:t>
            </a:r>
            <a:r>
              <a:rPr lang="zh-CN" altLang="en-US" dirty="0"/>
              <a:t>镜面反射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946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7AA0-4F3E-48B9-BD07-C9D81E1F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 light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0D3E5-9AAB-4E07-AC05-14C3CFFC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https://learnopengl-cn.github.io/05%20Advanced%20Lighting/01%20Advanced%20Lighting/</a:t>
            </a:r>
            <a:endParaRPr lang="en-US" altLang="zh-CN" dirty="0"/>
          </a:p>
          <a:p>
            <a:r>
              <a:rPr lang="zh-CN" altLang="en-US" dirty="0"/>
              <a:t>目标：类似丁达尔效应等，🐟产生高光</a:t>
            </a:r>
            <a:endParaRPr lang="en-US" altLang="zh-CN" dirty="0"/>
          </a:p>
          <a:p>
            <a:r>
              <a:rPr lang="en-US" altLang="zh-CN" dirty="0"/>
              <a:t>Blinn-</a:t>
            </a:r>
            <a:r>
              <a:rPr lang="en-US" altLang="zh-CN" dirty="0" err="1"/>
              <a:t>Phong</a:t>
            </a:r>
            <a:r>
              <a:rPr lang="zh-CN" altLang="en-US" dirty="0"/>
              <a:t>：更加真实，不会产生断层</a:t>
            </a:r>
            <a:endParaRPr lang="en-US" altLang="zh-CN" dirty="0"/>
          </a:p>
          <a:p>
            <a:r>
              <a:rPr lang="en-US" altLang="zh-CN" dirty="0"/>
              <a:t>Gamma</a:t>
            </a:r>
            <a:r>
              <a:rPr lang="zh-CN" altLang="en-US" dirty="0"/>
              <a:t>校正：颜色亮度接近人眼感知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7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9875D-3392-4174-8B67-915FDB21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Stencil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B7BD2-6674-4C0A-95E6-11210F7E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https://learnopenglcn.github.io/04%20Advanced%20OpenGL/02%20Stencil%20testing/</a:t>
            </a:r>
            <a:endParaRPr lang="en-US" altLang="zh-CN" dirty="0"/>
          </a:p>
          <a:p>
            <a:r>
              <a:rPr lang="zh-CN" altLang="en-US" dirty="0"/>
              <a:t>类似深度测试，使用“模板缓冲”实现</a:t>
            </a:r>
            <a:endParaRPr lang="en-US" altLang="zh-CN" dirty="0"/>
          </a:p>
          <a:p>
            <a:r>
              <a:rPr lang="zh-CN" altLang="en-US" dirty="0"/>
              <a:t>模板函数：</a:t>
            </a:r>
            <a:endParaRPr lang="en-US" altLang="zh-CN" dirty="0"/>
          </a:p>
          <a:p>
            <a:r>
              <a:rPr lang="en-US" altLang="zh-CN" dirty="0" err="1"/>
              <a:t>glStencilFunc</a:t>
            </a:r>
            <a:r>
              <a:rPr lang="en-US" altLang="zh-CN" dirty="0"/>
              <a:t>(</a:t>
            </a:r>
            <a:r>
              <a:rPr lang="en-US" altLang="zh-CN" dirty="0" err="1"/>
              <a:t>GLenum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GLint</a:t>
            </a:r>
            <a:r>
              <a:rPr lang="en-US" altLang="zh-CN" dirty="0"/>
              <a:t> ref, </a:t>
            </a:r>
            <a:r>
              <a:rPr lang="en-US" altLang="zh-CN" dirty="0" err="1"/>
              <a:t>GLuint</a:t>
            </a:r>
            <a:r>
              <a:rPr lang="en-US" altLang="zh-CN" dirty="0"/>
              <a:t> mask)</a:t>
            </a:r>
          </a:p>
          <a:p>
            <a:r>
              <a:rPr lang="en-US" altLang="zh-CN" dirty="0" err="1"/>
              <a:t>glStencilOp</a:t>
            </a:r>
            <a:r>
              <a:rPr lang="en-US" altLang="zh-CN" dirty="0"/>
              <a:t>(</a:t>
            </a:r>
            <a:r>
              <a:rPr lang="en-US" altLang="zh-CN" dirty="0" err="1"/>
              <a:t>GLenum</a:t>
            </a:r>
            <a:r>
              <a:rPr lang="en-US" altLang="zh-CN" dirty="0"/>
              <a:t> </a:t>
            </a:r>
            <a:r>
              <a:rPr lang="en-US" altLang="zh-CN" dirty="0" err="1"/>
              <a:t>sfail</a:t>
            </a:r>
            <a:r>
              <a:rPr lang="en-US" altLang="zh-CN" dirty="0"/>
              <a:t>, </a:t>
            </a:r>
            <a:r>
              <a:rPr lang="en-US" altLang="zh-CN" dirty="0" err="1"/>
              <a:t>GLenum</a:t>
            </a:r>
            <a:r>
              <a:rPr lang="en-US" altLang="zh-CN" dirty="0"/>
              <a:t> </a:t>
            </a:r>
            <a:r>
              <a:rPr lang="en-US" altLang="zh-CN" dirty="0" err="1"/>
              <a:t>dpfail</a:t>
            </a:r>
            <a:r>
              <a:rPr lang="en-US" altLang="zh-CN" dirty="0"/>
              <a:t>, </a:t>
            </a:r>
            <a:r>
              <a:rPr lang="en-US" altLang="zh-CN" dirty="0" err="1"/>
              <a:t>GLenum</a:t>
            </a:r>
            <a:r>
              <a:rPr lang="en-US" altLang="zh-CN" dirty="0"/>
              <a:t> </a:t>
            </a:r>
            <a:r>
              <a:rPr lang="en-US" altLang="zh-CN" dirty="0" err="1"/>
              <a:t>dppass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应用：物体轮廓，实时阴影等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00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152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张星</vt:lpstr>
      <vt:lpstr>Simple lighting and shading</vt:lpstr>
      <vt:lpstr>Complex light</vt:lpstr>
      <vt:lpstr>Stencil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张星</dc:title>
  <dc:creator>星 张</dc:creator>
  <cp:lastModifiedBy>星 张</cp:lastModifiedBy>
  <cp:revision>15</cp:revision>
  <dcterms:created xsi:type="dcterms:W3CDTF">2019-04-26T15:17:49Z</dcterms:created>
  <dcterms:modified xsi:type="dcterms:W3CDTF">2019-04-27T01:28:02Z</dcterms:modified>
</cp:coreProperties>
</file>