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7CA1CE"/>
    <a:srgbClr val="9B9B9B"/>
    <a:srgbClr val="868686"/>
    <a:srgbClr val="7D7D7D"/>
    <a:srgbClr val="717171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5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2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3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53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8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3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1FBC-C103-4448-B116-7E4D1C792C16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DC8C7-1C6C-4441-B236-96C6293FC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2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556792"/>
            <a:ext cx="3600400" cy="34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12" y="0"/>
            <a:ext cx="4232466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73" y="547921"/>
            <a:ext cx="2072640" cy="2407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13" y="1566187"/>
            <a:ext cx="2209800" cy="58674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38939" y="3307852"/>
            <a:ext cx="391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2800" dirty="0" smtClean="0">
                <a:latin typeface="华文琥珀" pitchFamily="2" charset="-122"/>
                <a:ea typeface="华文琥珀" pitchFamily="2" charset="-122"/>
              </a:rPr>
              <a:t>招新啦！准好了吗？</a:t>
            </a:r>
            <a:endParaRPr lang="zh-CN" altLang="en-US" sz="2800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3064903"/>
            <a:ext cx="16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801708" y="4581128"/>
            <a:ext cx="3721292" cy="1725556"/>
            <a:chOff x="3065613" y="4306078"/>
            <a:chExt cx="3721292" cy="1725556"/>
          </a:xfrm>
        </p:grpSpPr>
        <p:sp>
          <p:nvSpPr>
            <p:cNvPr id="42" name="矩形 41"/>
            <p:cNvSpPr/>
            <p:nvPr/>
          </p:nvSpPr>
          <p:spPr>
            <a:xfrm>
              <a:off x="3065613" y="4308918"/>
              <a:ext cx="1860646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技术研发中心</a:t>
              </a:r>
              <a:endParaRPr lang="zh-CN" altLang="en-US" sz="20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926259" y="4306078"/>
              <a:ext cx="1860646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行政管理中心</a:t>
              </a:r>
              <a:endParaRPr lang="zh-CN" altLang="en-US" sz="20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065613" y="5167538"/>
              <a:ext cx="1860646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新闻出版中心</a:t>
              </a:r>
              <a:endParaRPr lang="zh-CN" altLang="en-US" sz="2000" dirty="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923217" y="5167538"/>
              <a:ext cx="1860646" cy="86409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华文新魏" pitchFamily="2" charset="-122"/>
                  <a:ea typeface="华文新魏" pitchFamily="2" charset="-122"/>
                </a:rPr>
                <a:t>产品运营中心</a:t>
              </a:r>
              <a:endParaRPr lang="zh-CN" altLang="en-US" sz="2000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9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1" y="0"/>
            <a:ext cx="423246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34" y="1196752"/>
            <a:ext cx="2880320" cy="4237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2640" y="1196752"/>
            <a:ext cx="2880320" cy="4237410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noFill/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4" y="836712"/>
            <a:ext cx="1441193" cy="1152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72" y="4365104"/>
            <a:ext cx="1675301" cy="19463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06" y="5210589"/>
            <a:ext cx="1786167" cy="474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65354" y="633668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74" y="5651487"/>
            <a:ext cx="1072532" cy="969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3" y="5620897"/>
            <a:ext cx="1041208" cy="9400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38906" y="1758007"/>
            <a:ext cx="22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技术研发中心</a:t>
            </a:r>
            <a:endParaRPr lang="zh-CN" altLang="en-US" sz="24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1880" y="2348880"/>
            <a:ext cx="2480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技术研发中心包含网建部、设计部和产品部，这里是程序猿、产品狗和设计师撕逼圣地，加入我们一起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Coding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吧！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90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1" y="0"/>
            <a:ext cx="423246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34" y="1196752"/>
            <a:ext cx="2880320" cy="4237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2640" y="1196752"/>
            <a:ext cx="2880320" cy="4237410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noFill/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4" y="836712"/>
            <a:ext cx="1441193" cy="1152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72" y="4365104"/>
            <a:ext cx="1675301" cy="19463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06" y="5210589"/>
            <a:ext cx="1786167" cy="474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65354" y="633668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74" y="5651487"/>
            <a:ext cx="1072532" cy="969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3" y="5620897"/>
            <a:ext cx="1041208" cy="9400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38906" y="1758007"/>
            <a:ext cx="22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行政管理中心</a:t>
            </a:r>
            <a:endParaRPr lang="zh-CN" altLang="en-US" sz="24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10692" y="2348880"/>
            <a:ext cx="2480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  这里是日新的高逼格管理中心，下属办公管理处和外联活动处，负责日新日常行政办公事务，低调的我们期待你们的加入。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67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1" y="0"/>
            <a:ext cx="423246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34" y="1196752"/>
            <a:ext cx="2880320" cy="4237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2640" y="1196752"/>
            <a:ext cx="2880320" cy="4237410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noFill/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4" y="836712"/>
            <a:ext cx="1441193" cy="1152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72" y="4365104"/>
            <a:ext cx="1675301" cy="19463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06" y="5210589"/>
            <a:ext cx="1786167" cy="474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65354" y="633668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74" y="5651487"/>
            <a:ext cx="1072532" cy="969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3" y="5620897"/>
            <a:ext cx="1041208" cy="9400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38906" y="1758007"/>
            <a:ext cx="22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新闻出版中心</a:t>
            </a:r>
            <a:endParaRPr lang="zh-CN" altLang="en-US" sz="24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25494" y="2348879"/>
            <a:ext cx="2612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 这里是记者团，微博，</a:t>
            </a:r>
            <a:r>
              <a:rPr lang="en-US" altLang="zh-CN" sz="2000" dirty="0" smtClean="0">
                <a:latin typeface="华文新魏" pitchFamily="2" charset="-122"/>
                <a:ea typeface="华文新魏" pitchFamily="2" charset="-122"/>
              </a:rPr>
              <a:t>QQ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运营团队聚集地。快来加入我们，从文字小白晋升为新闻大佬，走向人生巅峰的一条“高速公路”。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67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1" y="0"/>
            <a:ext cx="423246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34" y="1196752"/>
            <a:ext cx="2880320" cy="4237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2640" y="1196752"/>
            <a:ext cx="2880320" cy="4237410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noFill/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4" y="836712"/>
            <a:ext cx="1441193" cy="1152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72" y="4365104"/>
            <a:ext cx="1675301" cy="19463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06" y="5210589"/>
            <a:ext cx="1786167" cy="474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65354" y="633668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74" y="5651487"/>
            <a:ext cx="1072532" cy="969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3" y="5620897"/>
            <a:ext cx="1041208" cy="9400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738906" y="1758007"/>
            <a:ext cx="22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产品运营中心</a:t>
            </a:r>
            <a:endParaRPr lang="zh-CN" altLang="en-US" sz="24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1880" y="2405016"/>
            <a:ext cx="2480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       这里包含微信组、日新视觉、日新影视和设计组，等你一起来打造交大头条，搞最有逼格的产品，做最有格调的报告。</a:t>
            </a:r>
            <a:endParaRPr lang="zh-CN" altLang="en-US" sz="20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67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261" y="0"/>
            <a:ext cx="4232466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34" y="1196752"/>
            <a:ext cx="2880320" cy="42374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2640" y="1196752"/>
            <a:ext cx="2880320" cy="4237410"/>
          </a:xfrm>
          <a:prstGeom prst="rect">
            <a:avLst/>
          </a:prstGeom>
          <a:solidFill>
            <a:schemeClr val="tx2">
              <a:lumMod val="40000"/>
              <a:lumOff val="60000"/>
              <a:alpha val="75000"/>
            </a:schemeClr>
          </a:solidFill>
          <a:ln>
            <a:noFill/>
          </a:ln>
          <a:scene3d>
            <a:camera prst="orthographicFront">
              <a:rot lat="0" lon="0" rev="209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184" y="836712"/>
            <a:ext cx="1441193" cy="11521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72" y="4365104"/>
            <a:ext cx="1675301" cy="194630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06" y="5210589"/>
            <a:ext cx="1786167" cy="474258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165354" y="6336683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日新网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74" y="5651487"/>
            <a:ext cx="1072532" cy="9690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63" y="5620897"/>
            <a:ext cx="1041208" cy="94003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635896" y="1758007"/>
            <a:ext cx="2233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扫描下面的二维码   加入日新大家庭。</a:t>
            </a:r>
            <a:endParaRPr lang="zh-CN" altLang="en-US" sz="20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63888" y="2465893"/>
            <a:ext cx="2160240" cy="2160240"/>
          </a:xfrm>
          <a:prstGeom prst="ellipse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73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215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Jjiang</dc:creator>
  <cp:lastModifiedBy>Jjiang</cp:lastModifiedBy>
  <cp:revision>20</cp:revision>
  <dcterms:created xsi:type="dcterms:W3CDTF">2018-07-08T08:35:52Z</dcterms:created>
  <dcterms:modified xsi:type="dcterms:W3CDTF">2018-07-09T07:20:37Z</dcterms:modified>
</cp:coreProperties>
</file>