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A436DB-1EB0-4F07-AA88-CC57C6EFFC20}" type="datetime1">
              <a:rPr lang="ru-RU" noProof="1" smtClean="0"/>
              <a:t>10.11.2022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143E41-8FAC-495B-8904-B43B013F90A3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6913047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D4FCA76-C2E5-4A33-A497-815136A3E817}" type="datetime1">
              <a:rPr lang="ru-RU" noProof="1" smtClean="0"/>
              <a:t>10.11.2022</a:t>
            </a:fld>
            <a:endParaRPr lang="ru-RU" noProof="1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1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946CEE3-4835-4F73-BA0B-02C09C038718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ru-RU" noProof="1" smtClean="0"/>
              <a:t>1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402821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ru-RU" noProof="1" smtClean="0"/>
              <a:t>2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25063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1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69986525-B07B-4DDA-AD46-1F50770BD62C}" type="datetime1">
              <a:rPr lang="ru-RU" noProof="1" smtClean="0"/>
              <a:t>10.11.2022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33D2E5-D61D-49D7-9021-C6A5E0D6475D}" type="datetime1">
              <a:rPr lang="ru-RU" noProof="1" smtClean="0"/>
              <a:t>10.11.2022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428797-7C58-4F7C-9751-02432A9453BE}" type="datetime1">
              <a:rPr lang="ru-RU" noProof="1" smtClean="0"/>
              <a:t>10.11.2022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Надпись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1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1" name="Надпись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1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6A43B2-A673-4181-836B-0C0960EA9B9F}" type="datetime1">
              <a:rPr lang="ru-RU" noProof="1" smtClean="0"/>
              <a:t>10.11.2022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DA6CBA-8A82-4304-8021-C33A4F858F53}" type="datetime1">
              <a:rPr lang="ru-RU" noProof="1" smtClean="0"/>
              <a:t>10.11.2022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Надпись 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1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4" name="Надпись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1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6" name="Заголовок 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6150ED-9278-4356-9FB6-90B9B56F8C26}" type="datetime1">
              <a:rPr lang="ru-RU" noProof="1" smtClean="0"/>
              <a:t>10.11.2022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ru-RU" noProof="1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2F0DA0-F61F-41C2-94F6-7DCB825D04C8}" type="datetime1">
              <a:rPr lang="ru-RU" noProof="1" smtClean="0"/>
              <a:t>10.11.2022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AF73D5-1AF3-46AC-AE19-774453643DF2}" type="datetime1">
              <a:rPr lang="ru-RU" noProof="1" smtClean="0"/>
              <a:t>10.11.2022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D80ABA-A0E9-4829-857B-8077D3153B47}" type="datetime1">
              <a:rPr lang="ru-RU" noProof="1" smtClean="0"/>
              <a:t>10.11.2022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0E7EA8-E288-4091-9102-674C44D0DCB9}" type="datetime1">
              <a:rPr lang="ru-RU" noProof="1" smtClean="0"/>
              <a:t>10.11.2022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1C8A21-0B36-48E1-A1AF-1F077E89411C}" type="datetime1">
              <a:rPr lang="ru-RU" noProof="1" smtClean="0"/>
              <a:t>10.11.2022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содержим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8BD85B-EF35-47AA-9A23-0C25215FDED9}" type="datetime1">
              <a:rPr lang="ru-RU" noProof="1" smtClean="0"/>
              <a:t>10.11.2022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FCB5F1-585A-4CA1-AB4D-9AB916C8A1D9}" type="datetime1">
              <a:rPr lang="ru-RU" noProof="1" smtClean="0"/>
              <a:t>10.11.2022</a:t>
            </a:fld>
            <a:endParaRPr lang="ru-RU" noProof="1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00B000-755A-4965-B8BF-1BF5558102BD}" type="datetime1">
              <a:rPr lang="ru-RU" noProof="1" smtClean="0"/>
              <a:t>10.11.2022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557065-FCE8-4483-999E-156E8F3ADA58}" type="datetime1">
              <a:rPr lang="ru-RU" noProof="1" smtClean="0"/>
              <a:t>10.11.2022</a:t>
            </a:fld>
            <a:endParaRPr lang="ru-RU" noProof="1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5BB1ED-4923-4F7A-9A51-9902905E07D9}" type="datetime1">
              <a:rPr lang="ru-RU" noProof="1" smtClean="0"/>
              <a:t>10.11.2022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14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4817A6-A068-4DF0-B894-E731AE8C6E3B}" type="datetime1">
              <a:rPr lang="ru-RU" noProof="1" smtClean="0"/>
              <a:t>10.11.2022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885B48A-73C3-42BF-836F-9A149C7C4E78}" type="datetime1">
              <a:rPr lang="ru-RU" noProof="1" smtClean="0"/>
              <a:t>10.11.2022</a:t>
            </a:fld>
            <a:endParaRPr lang="ru-RU" noProof="1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Прямоугольник 8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 rtlCol="0">
            <a:normAutofit/>
          </a:bodyPr>
          <a:lstStyle/>
          <a:p>
            <a:pPr algn="ctr"/>
            <a:r>
              <a:rPr lang="en-US" sz="5400" noProof="1"/>
              <a:t>Project planner</a:t>
            </a:r>
            <a:endParaRPr lang="ru-RU" sz="5400" noProof="1"/>
          </a:p>
        </p:txBody>
      </p:sp>
      <p:cxnSp>
        <p:nvCxnSpPr>
          <p:cNvPr id="91" name="Прямая соединительная линия 9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940629"/>
            <a:ext cx="7197726" cy="531354"/>
          </a:xfrm>
        </p:spPr>
        <p:txBody>
          <a:bodyPr rtlCol="0">
            <a:normAutofit/>
          </a:bodyPr>
          <a:lstStyle/>
          <a:p>
            <a:pPr algn="ctr" rtl="0"/>
            <a:r>
              <a:rPr lang="en-US" noProof="1"/>
              <a:t>- </a:t>
            </a:r>
            <a:r>
              <a:rPr lang="ru-RU" noProof="1"/>
              <a:t>Приложение для хранения и анализа проектов.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A3D0D1-EE44-407A-9FF4-08D3F07D473B}"/>
              </a:ext>
            </a:extLst>
          </p:cNvPr>
          <p:cNvSpPr txBox="1"/>
          <p:nvPr/>
        </p:nvSpPr>
        <p:spPr>
          <a:xfrm>
            <a:off x="1993805" y="4969679"/>
            <a:ext cx="3416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Автор: </a:t>
            </a:r>
          </a:p>
          <a:p>
            <a:r>
              <a:rPr lang="ru-RU" dirty="0"/>
              <a:t>Лаврецкая Елизавета Романовна</a:t>
            </a:r>
          </a:p>
        </p:txBody>
      </p:sp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 rtlCol="0">
            <a:normAutofit/>
          </a:bodyPr>
          <a:lstStyle/>
          <a:p>
            <a:pPr rtl="0"/>
            <a:r>
              <a:rPr lang="ru-RU" noProof="1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844211" cy="3649133"/>
          </a:xfrm>
        </p:spPr>
        <p:txBody>
          <a:bodyPr rtlCol="0">
            <a:normAutofit fontScale="92500" lnSpcReduction="10000"/>
          </a:bodyPr>
          <a:lstStyle/>
          <a:p>
            <a:pPr lvl="1"/>
            <a:r>
              <a:rPr lang="ru-RU" sz="4000" b="1" i="1" noProof="1">
                <a:latin typeface="+mj-lt"/>
              </a:rPr>
              <a:t>Тема:</a:t>
            </a:r>
          </a:p>
          <a:p>
            <a:pPr marL="457200" lvl="1" indent="0" algn="ctr">
              <a:buNone/>
            </a:pPr>
            <a:r>
              <a:rPr lang="ru-RU" sz="4000" noProof="1">
                <a:latin typeface="+mj-lt"/>
              </a:rPr>
              <a:t>Планирование и экономия времени.</a:t>
            </a:r>
          </a:p>
          <a:p>
            <a:pPr lvl="1" algn="ctr"/>
            <a:endParaRPr lang="ru-RU" sz="4000" noProof="1">
              <a:latin typeface="+mj-lt"/>
            </a:endParaRPr>
          </a:p>
          <a:p>
            <a:pPr lvl="1"/>
            <a:r>
              <a:rPr lang="ru-RU" sz="4000" b="1" i="1" noProof="1">
                <a:latin typeface="+mj-lt"/>
              </a:rPr>
              <a:t>Проблема:</a:t>
            </a:r>
          </a:p>
          <a:p>
            <a:pPr marL="457200" lvl="1" indent="0" algn="ctr">
              <a:buNone/>
            </a:pPr>
            <a:r>
              <a:rPr lang="ru-RU" sz="4000" noProof="1">
                <a:latin typeface="+mj-lt"/>
              </a:rPr>
              <a:t>Неудобная организация процесса сдачи проектов в моей школе.</a:t>
            </a:r>
          </a:p>
        </p:txBody>
      </p:sp>
    </p:spTree>
    <p:extLst>
      <p:ext uri="{BB962C8B-B14F-4D97-AF65-F5344CB8AC3E}">
        <p14:creationId xmlns:p14="http://schemas.microsoft.com/office/powerpoint/2010/main" val="967649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BD86B8C-14DD-4070-8CCB-128CCB146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08992BA-ABF1-4CC9-AC02-22C62E920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0687" y="658813"/>
            <a:ext cx="6405562" cy="248708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4500" b="1" i="1" dirty="0">
                <a:latin typeface="+mj-lt"/>
              </a:rPr>
              <a:t>Цель:</a:t>
            </a:r>
            <a:endParaRPr lang="ru-RU" sz="4500" dirty="0"/>
          </a:p>
          <a:p>
            <a:r>
              <a:rPr lang="ru-RU" sz="4500" dirty="0">
                <a:latin typeface="+mj-lt"/>
              </a:rPr>
              <a:t>Структурировать данные проектов, чтобы сэкономить время их поиска и проверки и сделать этот процесс более удобным.</a:t>
            </a:r>
          </a:p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94CF21B-423F-4E57-9D70-696300908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2814638"/>
            <a:ext cx="9615487" cy="35655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3800" b="1" i="1" dirty="0">
                <a:latin typeface="+mj-lt"/>
              </a:rPr>
              <a:t>Задачи:</a:t>
            </a:r>
            <a:endParaRPr lang="ru-RU" sz="3800" dirty="0">
              <a:latin typeface="+mj-lt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3800" dirty="0">
                <a:latin typeface="+mj-lt"/>
              </a:rPr>
              <a:t>Создать базу данных с таблицами для хранения данных и образования связей данных.</a:t>
            </a:r>
          </a:p>
          <a:p>
            <a:pPr marL="342900" lvl="0" indent="-342900">
              <a:buFont typeface="+mj-lt"/>
              <a:buAutoNum type="arabicPeriod"/>
            </a:pPr>
            <a:endParaRPr lang="ru-RU" sz="3800" dirty="0">
              <a:latin typeface="+mj-lt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3800" dirty="0">
                <a:latin typeface="+mj-lt"/>
              </a:rPr>
              <a:t>Сделать удобный и интуитивно понятный интерфейс людям, не занимающимся информатикой профессионально (учителя, дети), для управления данными.</a:t>
            </a:r>
          </a:p>
          <a:p>
            <a:pPr marL="342900" lvl="0" indent="-342900">
              <a:buFont typeface="+mj-lt"/>
              <a:buAutoNum type="arabicPeriod"/>
            </a:pPr>
            <a:endParaRPr lang="ru-RU" sz="3800" dirty="0">
              <a:latin typeface="+mj-lt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3800" dirty="0">
                <a:latin typeface="+mj-lt"/>
              </a:rPr>
              <a:t>Связать базу данных и интерфейс так, чтобы нужную информацию можно было получить или внести изменения за как можно меньшее количество действий</a:t>
            </a:r>
            <a:r>
              <a:rPr lang="ru-RU" dirty="0">
                <a:latin typeface="+mj-lt"/>
              </a:rPr>
              <a:t>.</a:t>
            </a:r>
          </a:p>
          <a:p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117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D5636C-B68C-4548-A0F2-2B15C4981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851" y="0"/>
            <a:ext cx="5522298" cy="817381"/>
          </a:xfrm>
        </p:spPr>
        <p:txBody>
          <a:bodyPr/>
          <a:lstStyle/>
          <a:p>
            <a:r>
              <a:rPr lang="ru-RU" dirty="0"/>
              <a:t>Структура базы данных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039106B-C0E0-4E67-AE1A-D353467BC3D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538" y="817381"/>
            <a:ext cx="9512924" cy="58616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911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B04FCB-2E2A-4D7C-84F9-774C90970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574" y="271462"/>
            <a:ext cx="10131425" cy="1456267"/>
          </a:xfrm>
        </p:spPr>
        <p:txBody>
          <a:bodyPr/>
          <a:lstStyle/>
          <a:p>
            <a:r>
              <a:rPr lang="ru-RU" dirty="0"/>
              <a:t>Архитектура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E2E659-FE4D-4360-9E4B-BDC75C463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588" y="1698095"/>
            <a:ext cx="10131425" cy="1115483"/>
          </a:xfrm>
        </p:spPr>
        <p:txBody>
          <a:bodyPr>
            <a:normAutofit/>
          </a:bodyPr>
          <a:lstStyle/>
          <a:p>
            <a:r>
              <a:rPr lang="ru-RU" sz="2400" dirty="0"/>
              <a:t>Приложение имеет два режима работы: «Изменение» и «Оценка». Это выбирается в диалоговом окне при запуске программы.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C3E980-7A6C-4BEC-AFAF-201D3FCABC1E}"/>
              </a:ext>
            </a:extLst>
          </p:cNvPr>
          <p:cNvPicPr/>
          <p:nvPr/>
        </p:nvPicPr>
        <p:blipFill rotWithShape="1">
          <a:blip r:embed="rId2"/>
          <a:srcRect l="2203" t="4099" r="2643"/>
          <a:stretch/>
        </p:blipFill>
        <p:spPr bwMode="auto">
          <a:xfrm>
            <a:off x="8510905" y="2676874"/>
            <a:ext cx="2776221" cy="15042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910445-C82B-436E-BC30-A8957BA7CEAA}"/>
              </a:ext>
            </a:extLst>
          </p:cNvPr>
          <p:cNvSpPr txBox="1"/>
          <p:nvPr/>
        </p:nvSpPr>
        <p:spPr>
          <a:xfrm>
            <a:off x="636588" y="3396295"/>
            <a:ext cx="73072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После выбора режима происходит создание окон и подключение к базе данных. При отсутствии базы данных  выводится окно с ошибкой и программа не откроется.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88F44B7-42E4-48D8-AC51-74A05EF4B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577" y="4965955"/>
            <a:ext cx="3422430" cy="117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955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10FF3-6BB9-4AA4-A662-CBAC8E6F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507206"/>
            <a:ext cx="10131425" cy="862013"/>
          </a:xfrm>
        </p:spPr>
        <p:txBody>
          <a:bodyPr/>
          <a:lstStyle/>
          <a:p>
            <a:r>
              <a:rPr lang="ru-RU" dirty="0"/>
              <a:t>Архитектура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3F75D1-7A99-4698-A9F8-9F3C46CF0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382448"/>
            <a:ext cx="3186112" cy="543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>
                <a:latin typeface="+mj-lt"/>
              </a:rPr>
              <a:t>Режим изменения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7193D-CCA9-4D79-B72A-453DD4CE2856}"/>
              </a:ext>
            </a:extLst>
          </p:cNvPr>
          <p:cNvSpPr txBox="1"/>
          <p:nvPr/>
        </p:nvSpPr>
        <p:spPr>
          <a:xfrm>
            <a:off x="614363" y="2371725"/>
            <a:ext cx="70723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Окно с вкладками для изменения таблиц проектов и тем. На каждой из вкладок слева отведено поле для проекции таблицы и справа для вкладок с функциями.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D8B8E-89FC-43DB-9365-645F72D0FE6B}"/>
              </a:ext>
            </a:extLst>
          </p:cNvPr>
          <p:cNvSpPr txBox="1"/>
          <p:nvPr/>
        </p:nvSpPr>
        <p:spPr>
          <a:xfrm>
            <a:off x="614363" y="4915732"/>
            <a:ext cx="8523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База данных и окна функций связаны </a:t>
            </a:r>
            <a:r>
              <a:rPr lang="en-US" sz="2800" dirty="0">
                <a:latin typeface="+mj-lt"/>
              </a:rPr>
              <a:t>SQL </a:t>
            </a:r>
            <a:r>
              <a:rPr lang="ru-RU" sz="2800" dirty="0">
                <a:latin typeface="+mj-lt"/>
              </a:rPr>
              <a:t>запросами.</a:t>
            </a:r>
          </a:p>
        </p:txBody>
      </p:sp>
    </p:spTree>
    <p:extLst>
      <p:ext uri="{BB962C8B-B14F-4D97-AF65-F5344CB8AC3E}">
        <p14:creationId xmlns:p14="http://schemas.microsoft.com/office/powerpoint/2010/main" val="644729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FD1202-49C6-4AEF-B4E5-448427930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BB32BC-C4AC-49DE-93AA-1B9578E75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79588"/>
            <a:ext cx="10131425" cy="572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latin typeface="+mj-lt"/>
              </a:rPr>
              <a:t>Режим проверки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D3591B-CDB1-4027-BC2E-4C41FC9A79A4}"/>
              </a:ext>
            </a:extLst>
          </p:cNvPr>
          <p:cNvSpPr txBox="1"/>
          <p:nvPr/>
        </p:nvSpPr>
        <p:spPr>
          <a:xfrm>
            <a:off x="685801" y="2598003"/>
            <a:ext cx="95154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Окно с вкладками проектов и презентаций. Возможность поиска по таблице проектов и редактирования таблицы презентаций. Слева находится проекция таблицы, справа – вкладки с функциями. При проверке соответствующие проекту оценки выводятся на вкладке презентаций.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ED1543-BDAE-4C2A-AD7B-240476879720}"/>
              </a:ext>
            </a:extLst>
          </p:cNvPr>
          <p:cNvSpPr txBox="1"/>
          <p:nvPr/>
        </p:nvSpPr>
        <p:spPr>
          <a:xfrm>
            <a:off x="685801" y="4782852"/>
            <a:ext cx="9172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База данных и окна функций связаны </a:t>
            </a:r>
            <a:r>
              <a:rPr lang="en-US" sz="2400" dirty="0">
                <a:latin typeface="+mj-lt"/>
              </a:rPr>
              <a:t>SQL </a:t>
            </a:r>
            <a:r>
              <a:rPr lang="ru-RU" sz="2400" dirty="0">
                <a:latin typeface="+mj-lt"/>
              </a:rPr>
              <a:t>запросами.</a:t>
            </a:r>
          </a:p>
        </p:txBody>
      </p:sp>
    </p:spTree>
    <p:extLst>
      <p:ext uri="{BB962C8B-B14F-4D97-AF65-F5344CB8AC3E}">
        <p14:creationId xmlns:p14="http://schemas.microsoft.com/office/powerpoint/2010/main" val="3717070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AE780-A96B-42E4-AA09-2497EC297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23864"/>
            <a:ext cx="10131425" cy="762000"/>
          </a:xfrm>
        </p:spPr>
        <p:txBody>
          <a:bodyPr/>
          <a:lstStyle/>
          <a:p>
            <a:r>
              <a:rPr lang="ru-RU" dirty="0"/>
              <a:t>Архитектура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6F394C-E517-4B46-8B12-6A6047AE2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185864"/>
            <a:ext cx="10131425" cy="501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Функциональные вкладки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50B567-7F21-4FD8-A4C1-A71F84DCCE0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1476" y="2077829"/>
            <a:ext cx="2740410" cy="39851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1BE9BE-6683-4344-8EF8-7369E34D293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18173" y="2077829"/>
            <a:ext cx="2799824" cy="39851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812E798-8369-4312-B92B-6A889E5B5D6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24284" y="2077829"/>
            <a:ext cx="2774122" cy="39851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57E6494-81AB-494E-8650-8646EF18BAC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004693" y="2077829"/>
            <a:ext cx="2769069" cy="39851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1247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7E1865-7316-4320-8F5A-45A8B6F66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Project planner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BE44B0-646F-4DB5-BEA9-EA4BE8AFF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1" y="2928937"/>
            <a:ext cx="10131425" cy="2362200"/>
          </a:xfrm>
        </p:spPr>
        <p:txBody>
          <a:bodyPr>
            <a:normAutofit fontScale="85000" lnSpcReduction="20000"/>
          </a:bodyPr>
          <a:lstStyle/>
          <a:p>
            <a:r>
              <a:rPr lang="ru-RU" sz="6000" dirty="0">
                <a:latin typeface="+mj-lt"/>
              </a:rPr>
              <a:t>Вопросы</a:t>
            </a:r>
          </a:p>
          <a:p>
            <a:r>
              <a:rPr lang="ru-RU" sz="6000" dirty="0">
                <a:latin typeface="+mj-lt"/>
              </a:rPr>
              <a:t>Предложения </a:t>
            </a:r>
          </a:p>
          <a:p>
            <a:r>
              <a:rPr lang="ru-RU" sz="6000" dirty="0">
                <a:latin typeface="+mj-lt"/>
              </a:rPr>
              <a:t>Дополнения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08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536_TF89606788.potx" id="{0422A73D-09B3-4AFF-98F9-657B14CA0BFB}" vid="{31F66647-2139-4177-96FF-75EF34B23EAF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6D5668-1971-40BB-BC7C-94C9B101AAB7}">
  <ds:schemaRefs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Небесное оформление</Template>
  <TotalTime>0</TotalTime>
  <Words>271</Words>
  <Application>Microsoft Office PowerPoint</Application>
  <PresentationFormat>Широкоэкранный</PresentationFormat>
  <Paragraphs>39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Небеса</vt:lpstr>
      <vt:lpstr>Project planner</vt:lpstr>
      <vt:lpstr>Идея проекта</vt:lpstr>
      <vt:lpstr>Цель и задачи</vt:lpstr>
      <vt:lpstr>Структура базы данных</vt:lpstr>
      <vt:lpstr>Архитектура приложения</vt:lpstr>
      <vt:lpstr>Архитектура приложения</vt:lpstr>
      <vt:lpstr>Архитектура приложения</vt:lpstr>
      <vt:lpstr>Архитектура проекта</vt:lpstr>
      <vt:lpstr>Project planner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2022-11-10T03:14:33Z</dcterms:created>
  <dcterms:modified xsi:type="dcterms:W3CDTF">2022-11-10T08:18:26Z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