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0345" autoAdjust="0"/>
  </p:normalViewPr>
  <p:slideViewPr>
    <p:cSldViewPr>
      <p:cViewPr varScale="1">
        <p:scale>
          <a:sx n="93" d="100"/>
          <a:sy n="93" d="100"/>
        </p:scale>
        <p:origin x="-21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815C-4149-42EC-A340-3CA181CAA6DC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DCE33-6431-4986-88BA-63291979E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CE33-6431-4986-88BA-63291979EF5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AS/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the name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community project that you can test. This community project will eventually become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EAP. "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is just the new name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"AS", which stood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Application Serve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server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software framework that provides both facilities to create web applications and 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environment to run them.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Server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Frameworks contain a comprehensive service layer model.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Tomcat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merely an HTTP server and Java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container.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GlassFish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full-blown Java EE application servers, including an EJB container and all the other features of that stack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CE33-6431-4986-88BA-63291979EF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49E-182B-457C-8AC1-75167C84A067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D1EC-BF18-40C7-9636-FA243C2D4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49E-182B-457C-8AC1-75167C84A067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D1EC-BF18-40C7-9636-FA243C2D4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49E-182B-457C-8AC1-75167C84A067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D1EC-BF18-40C7-9636-FA243C2D4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49E-182B-457C-8AC1-75167C84A067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D1EC-BF18-40C7-9636-FA243C2D4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49E-182B-457C-8AC1-75167C84A067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D1EC-BF18-40C7-9636-FA243C2D4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49E-182B-457C-8AC1-75167C84A067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D1EC-BF18-40C7-9636-FA243C2D4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49E-182B-457C-8AC1-75167C84A067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D1EC-BF18-40C7-9636-FA243C2D4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49E-182B-457C-8AC1-75167C84A067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D1EC-BF18-40C7-9636-FA243C2D4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49E-182B-457C-8AC1-75167C84A067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D1EC-BF18-40C7-9636-FA243C2D4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49E-182B-457C-8AC1-75167C84A067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D1EC-BF18-40C7-9636-FA243C2D4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49E-182B-457C-8AC1-75167C84A067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D1EC-BF18-40C7-9636-FA243C2D4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249E-182B-457C-8AC1-75167C84A067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D1EC-BF18-40C7-9636-FA243C2D4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ampus/SDI_TRAINING_14_apri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"/>
            <a:ext cx="6400800" cy="5029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Dima\Desktop\karkar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28600"/>
            <a:ext cx="3073400" cy="2846939"/>
          </a:xfrm>
          <a:prstGeom prst="rect">
            <a:avLst/>
          </a:prstGeom>
          <a:noFill/>
        </p:spPr>
      </p:pic>
      <p:pic>
        <p:nvPicPr>
          <p:cNvPr id="1028" name="Picture 4" descr="Image result for 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2819400" cy="2582905"/>
          </a:xfrm>
          <a:prstGeom prst="rect">
            <a:avLst/>
          </a:prstGeom>
          <a:noFill/>
        </p:spPr>
      </p:pic>
      <p:pic>
        <p:nvPicPr>
          <p:cNvPr id="1029" name="Picture 5" descr="C:\Users\Dima\Desktop\jghj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4114800"/>
            <a:ext cx="4518126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ima\Desktop\karkaric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2355287" cy="2181740"/>
          </a:xfrm>
          <a:prstGeom prst="rect">
            <a:avLst/>
          </a:prstGeom>
          <a:noFill/>
        </p:spPr>
      </p:pic>
      <p:pic>
        <p:nvPicPr>
          <p:cNvPr id="4098" name="Picture 2" descr="C:\Users\Dima\Desktop\contain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1801" y="990600"/>
            <a:ext cx="4962199" cy="3805238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4419600" y="48006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38400" y="5486400"/>
            <a:ext cx="3886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able be added to container net to meet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Containers/App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143000"/>
            <a:ext cx="7391400" cy="54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258425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2971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</a:t>
            </a:r>
          </a:p>
          <a:p>
            <a:r>
              <a:rPr lang="en-US" dirty="0" smtClean="0"/>
              <a:t>|-- pom.xml</a:t>
            </a:r>
          </a:p>
          <a:p>
            <a:r>
              <a:rPr lang="en-US" dirty="0" smtClean="0"/>
              <a:t>`-- 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`-- main</a:t>
            </a:r>
          </a:p>
          <a:p>
            <a:r>
              <a:rPr lang="en-US" dirty="0" smtClean="0"/>
              <a:t>`-- </a:t>
            </a:r>
            <a:r>
              <a:rPr lang="en-US" dirty="0" err="1" smtClean="0"/>
              <a:t>webapp</a:t>
            </a:r>
            <a:endParaRPr lang="en-US" dirty="0" smtClean="0"/>
          </a:p>
          <a:p>
            <a:r>
              <a:rPr lang="en-US" dirty="0" smtClean="0"/>
              <a:t>|-- WEB-INF</a:t>
            </a:r>
          </a:p>
          <a:p>
            <a:r>
              <a:rPr lang="en-US" dirty="0" smtClean="0"/>
              <a:t>| `-- web.xml</a:t>
            </a:r>
          </a:p>
          <a:p>
            <a:r>
              <a:rPr lang="en-US" dirty="0" smtClean="0"/>
              <a:t>`-- index.jsp</a:t>
            </a:r>
          </a:p>
          <a:p>
            <a:endParaRPr lang="en-US" dirty="0"/>
          </a:p>
        </p:txBody>
      </p:sp>
      <p:pic>
        <p:nvPicPr>
          <p:cNvPr id="7170" name="Picture 2" descr="C:\Users\Dima\Desktop\img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5105400" cy="5634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is difference between ZIP and JAR ?</a:t>
            </a:r>
          </a:p>
          <a:p>
            <a:r>
              <a:rPr lang="en-US" dirty="0" smtClean="0"/>
              <a:t>2. What server / container is better ?</a:t>
            </a:r>
          </a:p>
          <a:p>
            <a:r>
              <a:rPr lang="en-US" dirty="0" smtClean="0"/>
              <a:t>3. Do tomcat support JEE2 ?</a:t>
            </a:r>
          </a:p>
          <a:p>
            <a:r>
              <a:rPr lang="en-US" dirty="0" smtClean="0"/>
              <a:t>4. Do tomcat7 support Java 9 ?</a:t>
            </a:r>
          </a:p>
          <a:p>
            <a:r>
              <a:rPr lang="en-US" dirty="0" smtClean="0"/>
              <a:t>5. Can I deploy ZIP to tomcat if it contains structure correct structure ?</a:t>
            </a:r>
          </a:p>
          <a:p>
            <a:r>
              <a:rPr lang="en-US" dirty="0" smtClean="0"/>
              <a:t>6. Can maven do us a .war file 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</a:t>
            </a:r>
          </a:p>
          <a:p>
            <a:r>
              <a:rPr lang="en-US" dirty="0" smtClean="0"/>
              <a:t>|-- pom.xml</a:t>
            </a:r>
          </a:p>
          <a:p>
            <a:r>
              <a:rPr lang="en-US" dirty="0" smtClean="0"/>
              <a:t>`-- 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`-- main</a:t>
            </a:r>
          </a:p>
          <a:p>
            <a:r>
              <a:rPr lang="en-US" dirty="0" smtClean="0"/>
              <a:t>`-- </a:t>
            </a:r>
            <a:r>
              <a:rPr lang="en-US" dirty="0" err="1" smtClean="0"/>
              <a:t>webapp</a:t>
            </a:r>
            <a:endParaRPr lang="en-US" dirty="0" smtClean="0"/>
          </a:p>
          <a:p>
            <a:r>
              <a:rPr lang="en-US" dirty="0" smtClean="0"/>
              <a:t>|-- WEB-INF</a:t>
            </a:r>
          </a:p>
          <a:p>
            <a:r>
              <a:rPr lang="en-US" dirty="0" smtClean="0"/>
              <a:t>| `-- web.xml</a:t>
            </a:r>
          </a:p>
          <a:p>
            <a:r>
              <a:rPr lang="en-US" dirty="0" smtClean="0"/>
              <a:t>`-- index.jsp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https://github.com/swampus/SDI_TRAINING_14_april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113</Words>
  <Application>Microsoft Office PowerPoint</Application>
  <PresentationFormat>On-screen Show (4:3)</PresentationFormat>
  <Paragraphs>33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Web Containers/App Server</vt:lpstr>
      <vt:lpstr>Slide 4</vt:lpstr>
      <vt:lpstr>Slide 5</vt:lpstr>
      <vt:lpstr>Questions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Dima</dc:creator>
  <cp:lastModifiedBy>Dima</cp:lastModifiedBy>
  <cp:revision>30</cp:revision>
  <dcterms:created xsi:type="dcterms:W3CDTF">2019-04-13T09:44:26Z</dcterms:created>
  <dcterms:modified xsi:type="dcterms:W3CDTF">2019-04-13T15:51:47Z</dcterms:modified>
</cp:coreProperties>
</file>