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6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31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71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83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09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5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60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7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9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E5DD42-E066-494F-8E7A-0CC0EB8AB81E}" type="datetimeFigureOut">
              <a:rPr lang="ru-RU" smtClean="0"/>
              <a:t>15.05.2017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800D7D-BF93-4950-98C2-B2E1C970BF85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2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957" y="355480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Прямая и ее пересечение с окружностями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 информатике Котовой Олеси 10-3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3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Возникшие затруднения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Проблемы с первоначальным пониманием условия задачи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Проблемы с запуском программы на последних этапах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Некоторые проблемы с кодом по мере написания</a:t>
            </a:r>
          </a:p>
        </p:txBody>
      </p:sp>
    </p:spTree>
    <p:extLst>
      <p:ext uri="{BB962C8B-B14F-4D97-AF65-F5344CB8AC3E}">
        <p14:creationId xmlns:p14="http://schemas.microsoft.com/office/powerpoint/2010/main" val="423897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614" y="355480"/>
            <a:ext cx="7772400" cy="146304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341914" cy="1463040"/>
          </a:xfrm>
        </p:spPr>
        <p:txBody>
          <a:bodyPr/>
          <a:lstStyle/>
          <a:p>
            <a:r>
              <a:rPr lang="ru-RU" dirty="0" smtClean="0"/>
              <a:t>Подготовила Котова Олеся 10-3</a:t>
            </a:r>
          </a:p>
          <a:p>
            <a:r>
              <a:rPr lang="en-US" dirty="0" smtClean="0"/>
              <a:t>kotovaaolesya@gmail.com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609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решения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Постановка задачи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Графическое изображение задачи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Входные и выходные данные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Математическая модель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Структура данных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Методы решения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57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На </a:t>
            </a:r>
            <a:r>
              <a:rPr lang="ru-RU" dirty="0"/>
              <a:t>плоскости заданы множества точек А и множество окружностей В. Найти две такие различные точки из А, что проходящая через них прямая пересекается с максимальным количеством окружностей из 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" y="3404506"/>
            <a:ext cx="5659075" cy="30044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8898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Графическое изображение 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1" y="2155371"/>
            <a:ext cx="3847213" cy="402272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64" y="2016577"/>
            <a:ext cx="4305371" cy="44740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58" y="2155371"/>
            <a:ext cx="3586913" cy="38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7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Входные данные: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Сначала на вход подается количество прямых и координаты точек, которые составляют эту прямую, затем задается количество окружностей и координаты центра и радиуса этих окружностей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Выходные данные: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В итоге на экран выводятся координаты точек, которые образуют прямую, решающую эту задачу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56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ru-RU" dirty="0" smtClean="0"/>
                  <a:t>Используемые формулы: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уравнение прямой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х−</m:t>
                            </m:r>
                            <m:sSub>
                              <m:sSubPr>
                                <m:ctrl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уравнение окружности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получение квадратного уравнения относительно х</a:t>
                </a:r>
              </a:p>
              <a:p>
                <a:pPr marL="0" indent="0">
                  <a:buNone/>
                </a:pPr>
                <a:r>
                  <a:rPr lang="ru-RU" dirty="0" smtClean="0"/>
                  <a:t>…Здесь математические вычисления дискриминанта и корней квадратного уравнения…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55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58814" y="2196193"/>
            <a:ext cx="47548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Существует массив типа </a:t>
            </a:r>
            <a:r>
              <a:rPr lang="en-US" dirty="0" smtClean="0"/>
              <a:t>Points</a:t>
            </a:r>
            <a:r>
              <a:rPr lang="ru-RU" dirty="0" smtClean="0"/>
              <a:t>, в котором хранятся координаты точек, которые нам нужны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Существуют две переменные, которые отвечают за то, что именно они являются решением 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261027297"/>
                  </p:ext>
                </p:extLst>
              </p:nvPr>
            </p:nvGraphicFramePr>
            <p:xfrm>
              <a:off x="5989638" y="2286000"/>
              <a:ext cx="4754561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9223">
                      <a:extLst>
                        <a:ext uri="{9D8B030D-6E8A-4147-A177-3AD203B41FA5}">
                          <a16:colId xmlns:a16="http://schemas.microsoft.com/office/drawing/2014/main" val="359642158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2732078316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1258984458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476658136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1254442931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4120447589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1161865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50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2466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25102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261027297"/>
                  </p:ext>
                </p:extLst>
              </p:nvPr>
            </p:nvGraphicFramePr>
            <p:xfrm>
              <a:off x="5989638" y="2286000"/>
              <a:ext cx="4754561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9223">
                      <a:extLst>
                        <a:ext uri="{9D8B030D-6E8A-4147-A177-3AD203B41FA5}">
                          <a16:colId xmlns:a16="http://schemas.microsoft.com/office/drawing/2014/main" val="359642158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2732078316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1258984458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476658136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1254442931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4120447589"/>
                        </a:ext>
                      </a:extLst>
                    </a:gridCol>
                    <a:gridCol w="679223">
                      <a:extLst>
                        <a:ext uri="{9D8B030D-6E8A-4147-A177-3AD203B41FA5}">
                          <a16:colId xmlns:a16="http://schemas.microsoft.com/office/drawing/2014/main" val="1161865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98214" t="-8197" r="-1991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703" t="-819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50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t="-108197" r="-5973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08197" r="-50270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802" t="-108197" r="-30180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98214" t="-108197" r="-19910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2703" t="-10819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97321" t="-1081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2466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2510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040049"/>
                  </p:ext>
                </p:extLst>
              </p:nvPr>
            </p:nvGraphicFramePr>
            <p:xfrm>
              <a:off x="7208157" y="4207873"/>
              <a:ext cx="173173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5868">
                      <a:extLst>
                        <a:ext uri="{9D8B030D-6E8A-4147-A177-3AD203B41FA5}">
                          <a16:colId xmlns:a16="http://schemas.microsoft.com/office/drawing/2014/main" val="4112371189"/>
                        </a:ext>
                      </a:extLst>
                    </a:gridCol>
                    <a:gridCol w="865868">
                      <a:extLst>
                        <a:ext uri="{9D8B030D-6E8A-4147-A177-3AD203B41FA5}">
                          <a16:colId xmlns:a16="http://schemas.microsoft.com/office/drawing/2014/main" val="28574813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39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040049"/>
                  </p:ext>
                </p:extLst>
              </p:nvPr>
            </p:nvGraphicFramePr>
            <p:xfrm>
              <a:off x="7208157" y="4207873"/>
              <a:ext cx="173173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5868">
                      <a:extLst>
                        <a:ext uri="{9D8B030D-6E8A-4147-A177-3AD203B41FA5}">
                          <a16:colId xmlns:a16="http://schemas.microsoft.com/office/drawing/2014/main" val="4112371189"/>
                        </a:ext>
                      </a:extLst>
                    </a:gridCol>
                    <a:gridCol w="865868">
                      <a:extLst>
                        <a:ext uri="{9D8B030D-6E8A-4147-A177-3AD203B41FA5}">
                          <a16:colId xmlns:a16="http://schemas.microsoft.com/office/drawing/2014/main" val="28574813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613" r="-10209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1613" r="-2817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5439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35486" y="5544136"/>
            <a:ext cx="458832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answerPoint1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answerPoint1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answerPoint2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answerPoint2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6686550" y="3461657"/>
            <a:ext cx="759279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8629650" y="3314700"/>
            <a:ext cx="506186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8074025" y="4702196"/>
            <a:ext cx="0" cy="84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2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294413" y="1820636"/>
            <a:ext cx="1273629" cy="710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4"/>
          </p:cNvCxnSpPr>
          <p:nvPr/>
        </p:nvCxnSpPr>
        <p:spPr>
          <a:xfrm flipH="1">
            <a:off x="4906736" y="2530929"/>
            <a:ext cx="24492" cy="46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384221" y="3006580"/>
            <a:ext cx="1175658" cy="644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Входные данные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2"/>
          </p:cNvCxnSpPr>
          <p:nvPr/>
        </p:nvCxnSpPr>
        <p:spPr>
          <a:xfrm>
            <a:off x="4972050" y="3651558"/>
            <a:ext cx="24493" cy="47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959679" y="4122964"/>
            <a:ext cx="2302328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Перебор всех точек, для составления прямых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5070021" y="4939393"/>
            <a:ext cx="0" cy="41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омб 15"/>
          <p:cNvSpPr/>
          <p:nvPr/>
        </p:nvSpPr>
        <p:spPr>
          <a:xfrm>
            <a:off x="6817178" y="5230613"/>
            <a:ext cx="1934935" cy="9747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Макс. пересечений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122964" y="5347606"/>
            <a:ext cx="1894114" cy="919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Сравнивание со счетчиком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16" idx="1"/>
          </p:cNvCxnSpPr>
          <p:nvPr/>
        </p:nvCxnSpPr>
        <p:spPr>
          <a:xfrm flipV="1">
            <a:off x="6017078" y="5717980"/>
            <a:ext cx="800100" cy="8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6" idx="2"/>
            <a:endCxn id="11" idx="3"/>
          </p:cNvCxnSpPr>
          <p:nvPr/>
        </p:nvCxnSpPr>
        <p:spPr>
          <a:xfrm rot="5400000" flipH="1">
            <a:off x="6186243" y="4606944"/>
            <a:ext cx="1674168" cy="1522639"/>
          </a:xfrm>
          <a:prstGeom prst="bentConnector4">
            <a:avLst>
              <a:gd name="adj1" fmla="val -13655"/>
              <a:gd name="adj2" fmla="val 81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88579" y="4939393"/>
            <a:ext cx="51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16" idx="0"/>
          </p:cNvCxnSpPr>
          <p:nvPr/>
        </p:nvCxnSpPr>
        <p:spPr>
          <a:xfrm flipH="1" flipV="1">
            <a:off x="7784645" y="4531178"/>
            <a:ext cx="1" cy="69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43850" y="49393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7274379" y="3887261"/>
            <a:ext cx="1183821" cy="643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7784645" y="3329069"/>
            <a:ext cx="81644" cy="55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7274379" y="2530929"/>
            <a:ext cx="1092985" cy="798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40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3</a:t>
            </a:r>
          </a:p>
          <a:p>
            <a:r>
              <a:rPr lang="ru-RU" dirty="0"/>
              <a:t>100 200</a:t>
            </a:r>
          </a:p>
          <a:p>
            <a:r>
              <a:rPr lang="ru-RU" dirty="0"/>
              <a:t>200 300</a:t>
            </a:r>
          </a:p>
          <a:p>
            <a:r>
              <a:rPr lang="ru-RU" dirty="0"/>
              <a:t>300 400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150 150 50</a:t>
            </a:r>
          </a:p>
          <a:p>
            <a:r>
              <a:rPr lang="ru-RU" dirty="0"/>
              <a:t>200 300 24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(361 ; 503)</a:t>
            </a:r>
          </a:p>
          <a:p>
            <a:r>
              <a:rPr lang="ru-RU" dirty="0"/>
              <a:t>(80 ; 38)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363" y="2775857"/>
            <a:ext cx="3892101" cy="26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7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</TotalTime>
  <Words>262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Tw Cen MT</vt:lpstr>
      <vt:lpstr>Tw Cen MT Condensed</vt:lpstr>
      <vt:lpstr>Wingdings</vt:lpstr>
      <vt:lpstr>Wingdings 3</vt:lpstr>
      <vt:lpstr>Интеграл</vt:lpstr>
      <vt:lpstr>Прямая и ее пересечение с окружностями</vt:lpstr>
      <vt:lpstr>Этапы решения </vt:lpstr>
      <vt:lpstr>Постановка задачи</vt:lpstr>
      <vt:lpstr>Графическое изображение задачи</vt:lpstr>
      <vt:lpstr>Входные и выходные данные</vt:lpstr>
      <vt:lpstr>Математическая модель</vt:lpstr>
      <vt:lpstr>Структура данных</vt:lpstr>
      <vt:lpstr>Метод решения</vt:lpstr>
      <vt:lpstr>Пример работы программы</vt:lpstr>
      <vt:lpstr>Возникшие затруднения</vt:lpstr>
      <vt:lpstr>Спасибо за внимание!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Прямая и ее пересечение с окружностями</dc:title>
  <dc:creator>admin</dc:creator>
  <cp:lastModifiedBy>admin</cp:lastModifiedBy>
  <cp:revision>5</cp:revision>
  <dcterms:created xsi:type="dcterms:W3CDTF">2017-05-15T07:19:07Z</dcterms:created>
  <dcterms:modified xsi:type="dcterms:W3CDTF">2017-05-15T08:01:56Z</dcterms:modified>
</cp:coreProperties>
</file>