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91BA-EFC8-49B3-9A7C-258CC43F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98E45A9-67C8-4793-A93D-DF4F7EE96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306C602-7354-4064-8DD0-03918ABE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5C66FF6-A5BA-4319-9DA6-19CF146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AD1B1AA-4AD9-4DA1-9E0D-760151AF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7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CD98-9694-4FCE-A8A8-18475EF3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B814DD5-4416-428C-9E2F-0D71B53F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574DAD-BCFA-43A5-B206-A218B34C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80E1B78-567A-4667-AE7F-78BBCF8B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C9CDFE-CAA0-43D6-8989-A7A56F40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61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5369312-E621-481A-9F03-2681089C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FF5E87A-CF0F-4C60-B7A1-EA0AADB18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8F258CB-3168-42AD-A546-F7C97024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AA0C5E8-5D9B-4ACC-9F49-55FCB4F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253F66D-DEA9-4125-9AEF-3A2F232E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27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8FAEB-89E5-404C-A234-CA56A5F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57298C2-5EB4-4A26-83F2-4EA9A1DD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3C929E7-A600-48F2-A052-CBA77888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C41AC9F-D2C1-473E-9E4A-D0DB7915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A0492E0-47F8-47CC-AF8F-F17EFF09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93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09068-81E1-4E9E-8B11-2BF7299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95A21F8-D4DE-4F04-B0AC-05F8E8DC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DFC07F0-8F43-46D1-9ABE-E5BF1E0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A734F7-CD37-4D60-9161-8BFF1918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B60BE2-7719-49E5-A297-4EF4428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7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CB365-E1F9-4B76-86DD-CE9A4828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8A29C0-82EF-40C9-91AA-BF1F14113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2948F81-0A47-4534-B37A-788C3A0A6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AB0D1D6-38C6-4285-8150-3D6E2BC2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02FC963-A4B2-41FB-9713-687342C4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643E38F-DA3D-482F-8D78-C8A09A8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0BAF5-1A6B-4D16-9D8D-1DCF57A5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B3F0653-CF7D-403A-8E67-EA0B9517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1782646-095C-451D-B1AF-366C4BE9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DDC8830-AEF9-4B0A-83C5-670E7608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7971B48-2087-478B-B21F-6FCD506B1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A24905C-D932-462B-9F92-73743295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49E9209-B3D4-489F-A539-48E05955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AF604FB-9445-47D4-AB4C-C3232F6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68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CEC11-6E69-4BCB-ADF0-2700C5DD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899232B-6EC9-41E3-875A-5B29D08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4615E6B-0C1F-491E-BA9E-57705CC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FD09F01-A3C0-4E23-8E0F-FAC6CEB6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2B52DD13-806B-420F-978E-6194C3BA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9CFAADA-FE5B-4771-9AE6-D0A58899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4ACC0AC-6EF8-48D8-AC86-3159688C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71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EE86-DCDB-4D5C-96A1-A1CABE50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ED0A64A-A288-437F-88EB-1CA1441A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1DF4764-5669-47B2-A732-B542F0AE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119EC8B-F5C9-43B6-B7C4-625E7DCF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F3C7C31-5310-4E4B-A1FC-CCD94620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907400-04DC-4FED-8C4F-7DCCE8AB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85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EE200-4D0E-4596-BA07-BB6D02D4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F0FC543-BABA-4B89-96C3-1CAD183D2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1D05868-CDD4-4890-B4D2-5CACB981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89E3A18-38FF-4F36-8723-82C58DCC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2A77CA5-57DB-415D-96E8-39918E63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5511060-DBD7-4C1E-8983-D58D4F0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5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9252243-3759-4D83-9B98-7E7DEF96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BC87DD8-1712-40F6-8DE6-0D59313E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3114394-2DFE-4986-8DA4-D93D88227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0BD7-D90F-4589-BF1C-1C377B81B903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4039B9B-BFD4-4C0E-9A43-0A87E778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8AD4F9-0D6B-4CC4-817F-EDE1812A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EA87-5378-4EAD-AE46-7DCEB5F6C0D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30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4C20F-458B-42CF-9D15-CF5342F4360F}"/>
              </a:ext>
            </a:extLst>
          </p:cNvPr>
          <p:cNvSpPr txBox="1"/>
          <p:nvPr/>
        </p:nvSpPr>
        <p:spPr>
          <a:xfrm>
            <a:off x="1488141" y="104734"/>
            <a:ext cx="92426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Фірма для облегшення роботи </a:t>
            </a:r>
            <a:r>
              <a:rPr lang="uk-UA" dirty="0" err="1"/>
              <a:t>фріланса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032C4-9748-47EB-BE0C-906F8DEAD9BD}"/>
              </a:ext>
            </a:extLst>
          </p:cNvPr>
          <p:cNvSpPr txBox="1"/>
          <p:nvPr/>
        </p:nvSpPr>
        <p:spPr>
          <a:xfrm>
            <a:off x="905967" y="2003594"/>
            <a:ext cx="150607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Сайт(основна частина)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98D8311B-090B-4B97-A799-77B1C75D061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659003" y="474066"/>
            <a:ext cx="4450444" cy="152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41DEF4-1121-407F-B9D9-C42BA6818386}"/>
              </a:ext>
            </a:extLst>
          </p:cNvPr>
          <p:cNvSpPr txBox="1"/>
          <p:nvPr/>
        </p:nvSpPr>
        <p:spPr>
          <a:xfrm>
            <a:off x="219635" y="4162745"/>
            <a:ext cx="1425388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Сайт для виконавців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D7845-30F9-42B9-943A-E4F0FFC2FF63}"/>
              </a:ext>
            </a:extLst>
          </p:cNvPr>
          <p:cNvSpPr txBox="1"/>
          <p:nvPr/>
        </p:nvSpPr>
        <p:spPr>
          <a:xfrm>
            <a:off x="2156011" y="3432976"/>
            <a:ext cx="1353670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Сайт для замовників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645C3-E3C6-41F4-B1BA-72D99BCFCB8F}"/>
              </a:ext>
            </a:extLst>
          </p:cNvPr>
          <p:cNvSpPr txBox="1"/>
          <p:nvPr/>
        </p:nvSpPr>
        <p:spPr>
          <a:xfrm>
            <a:off x="4607859" y="3055186"/>
            <a:ext cx="2151530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9600" dirty="0"/>
              <a:t>БД</a:t>
            </a:r>
          </a:p>
        </p:txBody>
      </p:sp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F9433D1F-19AC-45E4-88A9-D462B74B25BB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5683624" y="474066"/>
            <a:ext cx="425823" cy="2581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1E15643B-C5C6-4217-BCDB-53118AA9F14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509681" y="3756142"/>
            <a:ext cx="1098178" cy="83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id="{8FBDD6EA-4687-47C9-A421-620219E6E059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645023" y="3840016"/>
            <a:ext cx="2962836" cy="645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31BF6E-1509-42F0-A9D0-544BB0EBA257}"/>
              </a:ext>
            </a:extLst>
          </p:cNvPr>
          <p:cNvSpPr txBox="1"/>
          <p:nvPr/>
        </p:nvSpPr>
        <p:spPr>
          <a:xfrm>
            <a:off x="4020673" y="935085"/>
            <a:ext cx="1662951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Банківський рахунок</a:t>
            </a:r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27D8E3E5-214C-4591-BDA8-BB81B96B00E5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flipV="1">
            <a:off x="2412038" y="1581416"/>
            <a:ext cx="2440111" cy="7453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F63DF760-0D5A-459A-963D-A55B5789CC6C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659003" y="2649925"/>
            <a:ext cx="1173843" cy="7830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84F3FFA0-B755-4840-BB13-82AE77ACEA7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32329" y="2649925"/>
            <a:ext cx="726674" cy="15128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2E295380-9C75-4334-916D-F070AE5E2F76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4852149" y="1581416"/>
            <a:ext cx="831475" cy="1473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D8AD5B-1698-4899-B979-FE88057E8F4B}"/>
              </a:ext>
            </a:extLst>
          </p:cNvPr>
          <p:cNvSpPr txBox="1"/>
          <p:nvPr/>
        </p:nvSpPr>
        <p:spPr>
          <a:xfrm>
            <a:off x="1645023" y="5887980"/>
            <a:ext cx="2151530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Прога для розробників</a:t>
            </a:r>
          </a:p>
        </p:txBody>
      </p:sp>
      <p:cxnSp>
        <p:nvCxnSpPr>
          <p:cNvPr id="34" name="Пряма зі стрілкою 33">
            <a:extLst>
              <a:ext uri="{FF2B5EF4-FFF2-40B4-BE49-F238E27FC236}">
                <a16:creationId xmlns:a16="http://schemas.microsoft.com/office/drawing/2014/main" id="{718B9313-D261-4958-AE8A-B9DBA314E6B5}"/>
              </a:ext>
            </a:extLst>
          </p:cNvPr>
          <p:cNvCxnSpPr>
            <a:stCxn id="32" idx="0"/>
            <a:endCxn id="5" idx="2"/>
          </p:cNvCxnSpPr>
          <p:nvPr/>
        </p:nvCxnSpPr>
        <p:spPr>
          <a:xfrm flipH="1" flipV="1">
            <a:off x="1659003" y="2649925"/>
            <a:ext cx="1061785" cy="3238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4ECD5B-182D-4EDB-B347-9449C64E0870}"/>
              </a:ext>
            </a:extLst>
          </p:cNvPr>
          <p:cNvSpPr txBox="1"/>
          <p:nvPr/>
        </p:nvSpPr>
        <p:spPr>
          <a:xfrm>
            <a:off x="7915835" y="1541929"/>
            <a:ext cx="2773516" cy="11079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6600" dirty="0"/>
              <a:t>Сервер</a:t>
            </a:r>
          </a:p>
        </p:txBody>
      </p: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3623956A-B95E-4ADB-99EB-2D5429BC1A3B}"/>
              </a:ext>
            </a:extLst>
          </p:cNvPr>
          <p:cNvCxnSpPr>
            <a:stCxn id="35" idx="2"/>
            <a:endCxn id="14" idx="3"/>
          </p:cNvCxnSpPr>
          <p:nvPr/>
        </p:nvCxnSpPr>
        <p:spPr>
          <a:xfrm flipH="1">
            <a:off x="6759389" y="2649925"/>
            <a:ext cx="2543204" cy="11900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FD4BABA4-B0DD-4866-8CAF-427B455CD055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6109447" y="474066"/>
            <a:ext cx="3193146" cy="106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 зі стрілкою 63">
            <a:extLst>
              <a:ext uri="{FF2B5EF4-FFF2-40B4-BE49-F238E27FC236}">
                <a16:creationId xmlns:a16="http://schemas.microsoft.com/office/drawing/2014/main" id="{ECAF764B-2F64-4ADF-A2EB-4C299BE3871F}"/>
              </a:ext>
            </a:extLst>
          </p:cNvPr>
          <p:cNvCxnSpPr>
            <a:stCxn id="5" idx="3"/>
            <a:endCxn id="35" idx="1"/>
          </p:cNvCxnSpPr>
          <p:nvPr/>
        </p:nvCxnSpPr>
        <p:spPr>
          <a:xfrm flipV="1">
            <a:off x="2412038" y="2095927"/>
            <a:ext cx="5503797" cy="230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27BD40-9292-42D6-B323-1348CAFD31C0}"/>
              </a:ext>
            </a:extLst>
          </p:cNvPr>
          <p:cNvSpPr txBox="1"/>
          <p:nvPr/>
        </p:nvSpPr>
        <p:spPr>
          <a:xfrm>
            <a:off x="8384243" y="5703314"/>
            <a:ext cx="98296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/>
              <a:t>Наші ПК</a:t>
            </a:r>
          </a:p>
        </p:txBody>
      </p:sp>
      <p:cxnSp>
        <p:nvCxnSpPr>
          <p:cNvPr id="70" name="Пряма зі стрілкою 69">
            <a:extLst>
              <a:ext uri="{FF2B5EF4-FFF2-40B4-BE49-F238E27FC236}">
                <a16:creationId xmlns:a16="http://schemas.microsoft.com/office/drawing/2014/main" id="{535066A7-4A0F-4FE8-9B64-951E57D87E80}"/>
              </a:ext>
            </a:extLst>
          </p:cNvPr>
          <p:cNvCxnSpPr>
            <a:stCxn id="32" idx="3"/>
            <a:endCxn id="65" idx="1"/>
          </p:cNvCxnSpPr>
          <p:nvPr/>
        </p:nvCxnSpPr>
        <p:spPr>
          <a:xfrm flipV="1">
            <a:off x="3796553" y="5887980"/>
            <a:ext cx="4587690" cy="3231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 зі стрілкою 71">
            <a:extLst>
              <a:ext uri="{FF2B5EF4-FFF2-40B4-BE49-F238E27FC236}">
                <a16:creationId xmlns:a16="http://schemas.microsoft.com/office/drawing/2014/main" id="{8D643D99-F876-4DB8-B3ED-707ACE7D1F92}"/>
              </a:ext>
            </a:extLst>
          </p:cNvPr>
          <p:cNvCxnSpPr>
            <a:stCxn id="35" idx="2"/>
            <a:endCxn id="65" idx="0"/>
          </p:cNvCxnSpPr>
          <p:nvPr/>
        </p:nvCxnSpPr>
        <p:spPr>
          <a:xfrm flipH="1">
            <a:off x="8875724" y="2649925"/>
            <a:ext cx="426869" cy="30533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 зі стрілкою 75">
            <a:extLst>
              <a:ext uri="{FF2B5EF4-FFF2-40B4-BE49-F238E27FC236}">
                <a16:creationId xmlns:a16="http://schemas.microsoft.com/office/drawing/2014/main" id="{99DA7D11-EDD7-4B0C-A56A-098277A83485}"/>
              </a:ext>
            </a:extLst>
          </p:cNvPr>
          <p:cNvCxnSpPr>
            <a:stCxn id="32" idx="0"/>
            <a:endCxn id="14" idx="2"/>
          </p:cNvCxnSpPr>
          <p:nvPr/>
        </p:nvCxnSpPr>
        <p:spPr>
          <a:xfrm flipV="1">
            <a:off x="2720788" y="4624846"/>
            <a:ext cx="2962836" cy="12631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BE8EA2-2C11-4DCF-BC2B-3B9B05B65AD6}"/>
              </a:ext>
            </a:extLst>
          </p:cNvPr>
          <p:cNvSpPr txBox="1"/>
          <p:nvPr/>
        </p:nvSpPr>
        <p:spPr>
          <a:xfrm>
            <a:off x="394788" y="809021"/>
            <a:ext cx="7858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/>
              <a:t>Медіа</a:t>
            </a:r>
          </a:p>
        </p:txBody>
      </p: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4FC0D549-F8EB-43C3-B32D-518AEC6FDE16}"/>
              </a:ext>
            </a:extLst>
          </p:cNvPr>
          <p:cNvCxnSpPr>
            <a:stCxn id="77" idx="2"/>
            <a:endCxn id="5" idx="0"/>
          </p:cNvCxnSpPr>
          <p:nvPr/>
        </p:nvCxnSpPr>
        <p:spPr>
          <a:xfrm>
            <a:off x="787716" y="1178353"/>
            <a:ext cx="871287" cy="825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496-A495-420F-958A-58709D7F9002}"/>
              </a:ext>
            </a:extLst>
          </p:cNvPr>
          <p:cNvSpPr txBox="1"/>
          <p:nvPr/>
        </p:nvSpPr>
        <p:spPr>
          <a:xfrm>
            <a:off x="1101923" y="625644"/>
            <a:ext cx="84510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uk-UA" sz="2400" dirty="0"/>
              <a:t>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B2777-1797-4203-A0C3-7BA19CB12DEC}"/>
              </a:ext>
            </a:extLst>
          </p:cNvPr>
          <p:cNvSpPr txBox="1"/>
          <p:nvPr/>
        </p:nvSpPr>
        <p:spPr>
          <a:xfrm>
            <a:off x="977153" y="2187388"/>
            <a:ext cx="114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Сайт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CBC15-B403-436A-8796-74F452E6DB7E}"/>
              </a:ext>
            </a:extLst>
          </p:cNvPr>
          <p:cNvSpPr txBox="1"/>
          <p:nvPr/>
        </p:nvSpPr>
        <p:spPr>
          <a:xfrm>
            <a:off x="871805" y="2823883"/>
            <a:ext cx="1484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Сервер</a:t>
            </a:r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:a16="http://schemas.microsoft.com/office/drawing/2014/main" id="{0988C5E3-F419-4B0B-BE0E-54ACD463FB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50653" y="2556720"/>
            <a:ext cx="63235" cy="26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8E891D-33EF-44AF-8311-F5DA8C379BBE}"/>
              </a:ext>
            </a:extLst>
          </p:cNvPr>
          <p:cNvSpPr txBox="1"/>
          <p:nvPr/>
        </p:nvSpPr>
        <p:spPr>
          <a:xfrm>
            <a:off x="833717" y="1636042"/>
            <a:ext cx="1610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Рахунок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94AC714-C78C-4420-8E70-65C571A80A33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1550653" y="2005374"/>
            <a:ext cx="88435" cy="182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C64769-178F-488D-A5C3-EC5F369D62CE}"/>
              </a:ext>
            </a:extLst>
          </p:cNvPr>
          <p:cNvSpPr txBox="1"/>
          <p:nvPr/>
        </p:nvSpPr>
        <p:spPr>
          <a:xfrm>
            <a:off x="1089813" y="3463099"/>
            <a:ext cx="759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БД</a:t>
            </a:r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6B35E5DA-BC89-43A5-8169-6FE9CE57A603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469644" y="3193215"/>
            <a:ext cx="144244" cy="26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1688D9-0268-4343-953A-0605C555C5EE}"/>
              </a:ext>
            </a:extLst>
          </p:cNvPr>
          <p:cNvSpPr txBox="1"/>
          <p:nvPr/>
        </p:nvSpPr>
        <p:spPr>
          <a:xfrm>
            <a:off x="926402" y="4102315"/>
            <a:ext cx="1305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Медіа</a:t>
            </a:r>
          </a:p>
        </p:txBody>
      </p: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2C9010A4-B8B2-4BC8-9C1C-7DFB33117EE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1469644" y="3832431"/>
            <a:ext cx="109663" cy="26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77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</Words>
  <Application>Microsoft Office PowerPoint</Application>
  <PresentationFormat>Широкий екран</PresentationFormat>
  <Paragraphs>16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Константин Троцький</dc:creator>
  <cp:lastModifiedBy>Константин Троцький</cp:lastModifiedBy>
  <cp:revision>4</cp:revision>
  <dcterms:created xsi:type="dcterms:W3CDTF">2024-09-17T16:11:28Z</dcterms:created>
  <dcterms:modified xsi:type="dcterms:W3CDTF">2024-09-17T17:40:55Z</dcterms:modified>
</cp:coreProperties>
</file>