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1" r:id="rId6"/>
    <p:sldId id="257" r:id="rId7"/>
    <p:sldId id="258" r:id="rId8"/>
    <p:sldId id="259" r:id="rId9"/>
    <p:sldId id="260" r:id="rId10"/>
    <p:sldId id="262" r:id="rId11"/>
  </p:sldIdLst>
  <p:sldSz cx="12192000" cy="6858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Franklin Gothic"/>
      <p:regular r:id="rId19"/>
    </p:embeddedFont>
    <p:embeddedFont>
      <p:font typeface="Calibri" panose="020F0502020204030204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sih.gov.in/" TargetMode="Externa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microsoft.com/office/2007/relationships/media" Target="../media/media2.mp4"/><Relationship Id="rId1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WhatsApp Video 2023-09-02 at 10.09.54 AM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05743" y="3429000"/>
            <a:ext cx="118654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400" dirty="0"/>
          </a:p>
        </p:txBody>
      </p:sp>
      <p:sp>
        <p:nvSpPr>
          <p:cNvPr id="7" name="TextBox 6"/>
          <p:cNvSpPr txBox="1"/>
          <p:nvPr/>
        </p:nvSpPr>
        <p:spPr>
          <a:xfrm>
            <a:off x="6183086" y="315685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145973" y="5308274"/>
            <a:ext cx="714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  <a:hlinkClick r:id="rId2"/>
              </a:rPr>
              <a:t>https://www.sih.gov.in/sih2023PS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 lang="en-US" sz="3600" b="1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396395" y="1393376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altLang="en-US" dirty="0">
                <a:latin typeface="Franklin Gothic"/>
                <a:ea typeface="Franklin Gothic"/>
                <a:cs typeface="Franklin Gothic"/>
                <a:sym typeface="Franklin Gothic"/>
              </a:rPr>
              <a:t>S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ri Vasavi engineering college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SIH1360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    </a:t>
            </a: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 Student droupout Analysis for school education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K.Harshitha Lakshmi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 C-18129</a:t>
            </a: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IN" altLang="en-US" dirty="0">
                <a:latin typeface="Franklin Gothic"/>
                <a:ea typeface="Franklin Gothic"/>
                <a:cs typeface="Franklin Gothic"/>
                <a:sym typeface="Franklin Gothic"/>
              </a:rPr>
              <a:t>S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ri Vasavi engineering college</a:t>
            </a: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Theme Name:</a:t>
            </a:r>
            <a:r>
              <a:rPr lang="en-IN" altLang="en-US"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lang="en-IN" altLang="en-US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175"/>
            <a:ext cx="6024245" cy="33959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There are many strategies that can help</a:t>
            </a:r>
            <a:r>
              <a:rPr lang="en-IN" altLang="en-US" dirty="0"/>
              <a:t> </a:t>
            </a:r>
            <a:r>
              <a:rPr dirty="0"/>
              <a:t>prevent student dropout, such as mentoring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P</a:t>
            </a:r>
            <a:r>
              <a:rPr dirty="0"/>
              <a:t>rograms, and career readiness initiatives.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G</a:t>
            </a:r>
            <a:r>
              <a:rPr dirty="0"/>
              <a:t>overnment also make syatematic analysis</a:t>
            </a:r>
            <a:r>
              <a:rPr lang="en-IN" dirty="0"/>
              <a:t> b</a:t>
            </a:r>
            <a:r>
              <a:rPr dirty="0"/>
              <a:t>y targeting high dropout rates at the school,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R</a:t>
            </a:r>
            <a:r>
              <a:rPr dirty="0"/>
              <a:t>egional, gender, caste, and age/standard</a:t>
            </a:r>
            <a:r>
              <a:rPr lang="en-IN" dirty="0"/>
              <a:t> </a:t>
            </a:r>
            <a:r>
              <a:rPr dirty="0"/>
              <a:t>levels</a:t>
            </a:r>
            <a:r>
              <a:rPr lang="en-IN" dirty="0"/>
              <a:t> </a:t>
            </a:r>
            <a:r>
              <a:rPr dirty="0"/>
              <a:t>policymakers can work towards reducing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dirty="0"/>
              <a:t>D</a:t>
            </a:r>
            <a:r>
              <a:rPr dirty="0"/>
              <a:t>isparities and ensuring that all students hav</a:t>
            </a:r>
            <a:r>
              <a:rPr lang="en-IN" dirty="0"/>
              <a:t>e </a:t>
            </a:r>
            <a:r>
              <a:rPr dirty="0"/>
              <a:t>equal access to quality education.</a:t>
            </a:r>
            <a:endParaRPr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" name="Picture Placeholder 1" descr="factors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249795" y="212090"/>
            <a:ext cx="4100195" cy="345186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78700" y="3820795"/>
            <a:ext cx="4572000" cy="2114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HTML, CSS</a:t>
            </a:r>
            <a:r>
              <a:rPr lang="en-IN" alt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JAVASCRIPT</a:t>
            </a:r>
            <a:endParaRPr lang="en-US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Python libraries</a:t>
            </a:r>
            <a:r>
              <a:rPr lang="en-IN" altLang="en-US" dirty="0">
                <a:solidFill>
                  <a:schemeClr val="dk1"/>
                </a:solidFill>
                <a:latin typeface="Libre Franklin"/>
                <a:sym typeface="Libre Franklin"/>
              </a:rPr>
              <a:t>( numpy,pandas,mysql.connector)</a:t>
            </a:r>
            <a:endParaRPr lang="en-US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Frame work (</a:t>
            </a:r>
            <a:r>
              <a:rPr lang="en-IN" altLang="en-US" dirty="0">
                <a:solidFill>
                  <a:schemeClr val="dk1"/>
                </a:solidFill>
                <a:latin typeface="Libre Franklin"/>
                <a:sym typeface="Libre Franklin"/>
              </a:rPr>
              <a:t>flask</a:t>
            </a:r>
            <a:r>
              <a:rPr lang="en-US" dirty="0">
                <a:solidFill>
                  <a:schemeClr val="dk1"/>
                </a:solidFill>
                <a:latin typeface="Libre Franklin"/>
                <a:sym typeface="Libre Franklin"/>
              </a:rPr>
              <a:t>)</a:t>
            </a:r>
            <a:endParaRPr lang="en-US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>
                <a:solidFill>
                  <a:schemeClr val="dk1"/>
                </a:solidFill>
                <a:latin typeface="Libre Franklin"/>
                <a:sym typeface="Libre Franklin"/>
              </a:rPr>
              <a:t>MySQL database</a:t>
            </a:r>
            <a:endParaRPr lang="en-US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>
                <a:solidFill>
                  <a:schemeClr val="dk1"/>
                </a:solidFill>
                <a:latin typeface="Libre Franklin"/>
                <a:sym typeface="Libre Franklin"/>
              </a:rPr>
              <a:t>Google chart</a:t>
            </a:r>
            <a:endParaRPr lang="en-US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 lang="en-US" sz="180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500" y="2656840"/>
            <a:ext cx="4838700" cy="27330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Better Futures: Lower dropout rates mean more students</a:t>
            </a:r>
            <a:r>
              <a:rPr lang="en-IN" altLang="en-US"/>
              <a:t> </a:t>
            </a:r>
            <a:r>
              <a:rPr lang="en-US"/>
              <a:t>can have brighter, more successful futures.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Stronger Communities: Education helps create safer,healthier, and more united neighborhoods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Economic Growth: More educated individuals contribute</a:t>
            </a:r>
            <a:r>
              <a:rPr lang="en-IN" altLang="en-US"/>
              <a:t> </a:t>
            </a:r>
            <a:r>
              <a:rPr lang="en-US"/>
              <a:t>to a stronger economy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Global Progress: Tackling dropout rates aligns with global</a:t>
            </a:r>
            <a:r>
              <a:rPr lang="en-IN" altLang="en-US"/>
              <a:t> </a:t>
            </a:r>
            <a:r>
              <a:rPr lang="en-US"/>
              <a:t>goals, making the world a better place.</a:t>
            </a:r>
            <a:endParaRPr 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lang="en-US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400" y="2656840"/>
            <a:ext cx="4838700" cy="19608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Datacleaning and processing 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Numpy,pandas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visualization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Html(using google charts)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css</a:t>
            </a:r>
            <a:endParaRPr lang="en-IN" alt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alt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javascript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 lang="en-US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3930" y="2061845"/>
            <a:ext cx="11144885" cy="4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IN" altLang="en-US" sz="1200" b="1" dirty="0">
                <a:solidFill>
                  <a:srgbClr val="5D7C3F"/>
                </a:solidFill>
              </a:rPr>
              <a:t> Kotta Harshitha Lakshmi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IN" altLang="en-US" sz="1200" dirty="0"/>
              <a:t> CSE</a:t>
            </a:r>
            <a:r>
              <a:rPr lang="en-US" sz="1200" dirty="0"/>
              <a:t>		Year (I,II,III,IV): </a:t>
            </a:r>
            <a:r>
              <a:rPr lang="en-IN" altLang="en-US" sz="1200" dirty="0"/>
              <a:t>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IN" altLang="en-US" sz="1200" b="1" dirty="0">
                <a:solidFill>
                  <a:srgbClr val="5D7C3F"/>
                </a:solidFill>
              </a:rPr>
              <a:t> Meka  Daiva Krupa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IN" altLang="en-US" sz="1200" dirty="0"/>
              <a:t>CSE</a:t>
            </a:r>
            <a:r>
              <a:rPr lang="en-US" sz="1200" dirty="0"/>
              <a:t>		Year (I,II,III,IV): </a:t>
            </a:r>
            <a:r>
              <a:rPr lang="en-IN" altLang="en-US" sz="1200" dirty="0"/>
              <a:t>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IN" altLang="en-US" sz="1200" b="1" dirty="0">
                <a:solidFill>
                  <a:srgbClr val="5D7C3F"/>
                </a:solidFill>
              </a:rPr>
              <a:t>Shaik Suhana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IN" altLang="en-US" sz="1200" dirty="0"/>
              <a:t> CSE</a:t>
            </a:r>
            <a:r>
              <a:rPr lang="en-US" sz="1200" dirty="0"/>
              <a:t>		Year (I,II,III,IV): </a:t>
            </a:r>
            <a:r>
              <a:rPr lang="en-IN" altLang="en-US" sz="1200" dirty="0"/>
              <a:t>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</a:t>
            </a:r>
            <a:r>
              <a:rPr lang="en-IN" altLang="en-US" sz="1200" b="1" dirty="0">
                <a:solidFill>
                  <a:srgbClr val="5D7C3F"/>
                </a:solidFill>
              </a:rPr>
              <a:t> Allam Mownika Sri Divya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IN" altLang="en-US" sz="1200" dirty="0"/>
              <a:t> CSE</a:t>
            </a:r>
            <a:r>
              <a:rPr lang="en-US" sz="1200" dirty="0"/>
              <a:t>		Year (I,II,III,IV)</a:t>
            </a:r>
            <a:r>
              <a:rPr lang="en-IN" altLang="en-US" sz="1200" dirty="0"/>
              <a:t> </a:t>
            </a:r>
            <a:r>
              <a:rPr lang="en-US" sz="1200" dirty="0"/>
              <a:t>:</a:t>
            </a:r>
            <a:r>
              <a:rPr lang="en-IN" altLang="en-US" sz="1200" dirty="0"/>
              <a:t> III</a:t>
            </a:r>
            <a:r>
              <a:rPr lang="en-US" sz="120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</a:t>
            </a:r>
            <a:r>
              <a:rPr lang="en-IN" altLang="en-US" sz="1200" b="1" dirty="0">
                <a:solidFill>
                  <a:srgbClr val="5D7C3F"/>
                </a:solidFill>
              </a:rPr>
              <a:t>: Tangella Pavan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			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IN" altLang="en-US" sz="1200" dirty="0"/>
              <a:t> CSE</a:t>
            </a:r>
            <a:r>
              <a:rPr lang="en-US" sz="1200" dirty="0"/>
              <a:t>		Year (I,II,III,IV):</a:t>
            </a:r>
            <a:r>
              <a:rPr lang="en-IN" altLang="en-US" sz="1200" dirty="0"/>
              <a:t> III</a:t>
            </a:r>
            <a:r>
              <a:rPr lang="en-US" sz="1200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</a:t>
            </a:r>
            <a:r>
              <a:rPr lang="en-IN" altLang="en-US" sz="1200" b="1" dirty="0">
                <a:solidFill>
                  <a:srgbClr val="5D7C3F"/>
                </a:solidFill>
              </a:rPr>
              <a:t> Pinninti Bhargava Sai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IN" altLang="en-US" sz="1200" dirty="0"/>
              <a:t> Btech</a:t>
            </a:r>
            <a:r>
              <a:rPr lang="en-US" sz="1200" dirty="0"/>
              <a:t>			Stream (ECE, CSE </a:t>
            </a:r>
            <a:r>
              <a:rPr lang="en-US" sz="1200" dirty="0" err="1"/>
              <a:t>etc</a:t>
            </a:r>
            <a:r>
              <a:rPr lang="en-US" sz="1200" dirty="0"/>
              <a:t>):</a:t>
            </a:r>
            <a:r>
              <a:rPr lang="en-IN" altLang="en-US" sz="1200" dirty="0"/>
              <a:t> CSE</a:t>
            </a:r>
            <a:r>
              <a:rPr lang="en-US" sz="1200" dirty="0"/>
              <a:t>		Year (I,II,III,IV): </a:t>
            </a:r>
            <a:r>
              <a:rPr lang="en-IN" altLang="en-US" sz="1200" dirty="0"/>
              <a:t>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</a:t>
            </a:r>
            <a:r>
              <a:rPr lang="en-IN" altLang="en-US" sz="1200" b="1" dirty="0">
                <a:solidFill>
                  <a:srgbClr val="804160"/>
                </a:solidFill>
              </a:rPr>
              <a:t>G.Sriramganesh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 lang="en-US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 lang="en-US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 lang="en-US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hatsApp Video 2023-09-02 at 10.16.09 AM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Placeholder 1" descr="Thank-You-Presentation-Slide-Template"/>
          <p:cNvPicPr>
            <a:picLocks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3125</Words>
  <Application>WPS Presentation</Application>
  <PresentationFormat>Widescreen</PresentationFormat>
  <Paragraphs>88</Paragraphs>
  <Slides>8</Slides>
  <Notes>8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Segoe Print</vt:lpstr>
      <vt:lpstr>Calibri</vt:lpstr>
      <vt:lpstr>Microsoft YaHei</vt:lpstr>
      <vt:lpstr>Arial Unicode MS</vt:lpstr>
      <vt:lpstr>Theme1</vt:lpstr>
      <vt:lpstr>PowerPoint 演示文稿</vt:lpstr>
      <vt:lpstr>PowerPoint 演示文稿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kotha</cp:lastModifiedBy>
  <cp:revision>5</cp:revision>
  <dcterms:created xsi:type="dcterms:W3CDTF">2022-02-11T07:14:00Z</dcterms:created>
  <dcterms:modified xsi:type="dcterms:W3CDTF">2023-09-19T15:22:09Z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8FF2A501AEF24A92B7D9B0423C0EB4D0_12</vt:lpwstr>
  </property>
  <property fmtid="{D5CDD505-2E9C-101B-9397-08002B2CF9AE}" pid="4" name="KSOProductBuildVer">
    <vt:lpwstr>1033-12.2.0.13201</vt:lpwstr>
  </property>
</Properties>
</file>