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2" r:id="rId13"/>
    <p:sldId id="2146847067" r:id="rId14"/>
    <p:sldId id="2146847060" r:id="rId15"/>
    <p:sldId id="2146847062" r:id="rId16"/>
    <p:sldId id="2146847055" r:id="rId17"/>
    <p:sldId id="2146847073" r:id="rId18"/>
    <p:sldId id="214684705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tangicharan/Academic-translator-assistan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2746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translator assistant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Kottangi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Charan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Vidya Jyothi of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Artificial intelligent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F2F2C-B7FE-6B29-70AB-7F7EF94A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5" y="1232452"/>
            <a:ext cx="5514808" cy="3907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65BBFF-95AB-0CF4-1CB5-9BF5227A3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3541"/>
            <a:ext cx="5854574" cy="3906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36519-6765-7D11-7900-20E6AAC8E1EC}"/>
              </a:ext>
            </a:extLst>
          </p:cNvPr>
          <p:cNvSpPr txBox="1"/>
          <p:nvPr/>
        </p:nvSpPr>
        <p:spPr>
          <a:xfrm>
            <a:off x="508765" y="5676523"/>
            <a:ext cx="1144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sample test on the agents</a:t>
            </a: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                                        Deployed agent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116FF4-E97A-1108-F24E-5586F647A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03" t="10902" r="20615" b="1937"/>
          <a:stretch>
            <a:fillRect/>
          </a:stretch>
        </p:blipFill>
        <p:spPr>
          <a:xfrm>
            <a:off x="5632731" y="1232452"/>
            <a:ext cx="5978077" cy="38646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4CEFB-5505-7A27-E158-0D99E395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01" t="9492" r="22847"/>
          <a:stretch>
            <a:fillRect/>
          </a:stretch>
        </p:blipFill>
        <p:spPr>
          <a:xfrm>
            <a:off x="490658" y="3466854"/>
            <a:ext cx="4525661" cy="3260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32AD6E-EF8B-9601-1EE5-523C110F246E}"/>
              </a:ext>
            </a:extLst>
          </p:cNvPr>
          <p:cNvSpPr txBox="1"/>
          <p:nvPr/>
        </p:nvSpPr>
        <p:spPr>
          <a:xfrm>
            <a:off x="288892" y="1674892"/>
            <a:ext cx="544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giving the topic to it we can let it explain any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 technically accurate and pedagogically sound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F88BB-7D59-2339-FD11-A5122719D811}"/>
              </a:ext>
            </a:extLst>
          </p:cNvPr>
          <p:cNvSpPr txBox="1"/>
          <p:nvPr/>
        </p:nvSpPr>
        <p:spPr>
          <a:xfrm>
            <a:off x="7170923" y="5509513"/>
            <a:ext cx="3425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 given </a:t>
            </a:r>
            <a:r>
              <a:rPr lang="en-US" sz="20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promt</a:t>
            </a:r>
            <a:r>
              <a:rPr 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explain in Telugu</a:t>
            </a:r>
          </a:p>
          <a:p>
            <a:pPr algn="ctr"/>
            <a:r>
              <a:rPr lang="en-US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&lt;---- result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B1225D-54A1-3ECF-616B-E4B38C8D3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2963" y="1341240"/>
            <a:ext cx="1215431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Font typeface="Arial" panose="020B0604020202020204" pitchFamily="34" charset="0"/>
              <a:buChar char="■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Multi-language Course Content Translator Agent directly tackles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significantissue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language barriers in education by utilizing IBM Granite within the IBM Cloud ecosystem and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being powered by RAG.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Font typeface="Arial" panose="020B0604020202020204" pitchFamily="34" charset="0"/>
              <a:buChar char="■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agent guarantees that learning content is not only translated but also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pedagogically sound an technically accurate by automatically translating academic materials into a variety of regional languages, including Bengali, Telugu, Tamil, Marathi, and Hindi.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Font typeface="Arial" panose="020B0604020202020204" pitchFamily="34" charset="0"/>
              <a:buChar char="■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Font typeface="Arial" panose="020B0604020202020204" pitchFamily="34" charset="0"/>
              <a:buChar char="■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clever RAG architecture accomplishes this by utilizing a carefully curated Vector Index of 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scholarly glossaries and curriculum frameworks.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Font typeface="Arial" panose="020B0604020202020204" pitchFamily="34" charset="0"/>
              <a:buChar char="■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from a variety of linguistic backgrounds throughout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Indiacan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benefit greatly from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AI-driven assistant, which also eliminates language barriers and improves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and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equity in learning environments.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98000"/>
              <a:buFont typeface="Arial" panose="020B0604020202020204" pitchFamily="34" charset="0"/>
              <a:buChar char="■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significant step in ensuring that everyone has genuine access to high-quality education.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800" dirty="0">
                <a:solidFill>
                  <a:srgbClr val="1B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Broaden Subject Domain Expertise</a:t>
            </a: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altLang="en-US" sz="2800" dirty="0">
                <a:solidFill>
                  <a:srgbClr val="1B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Language Coverage</a:t>
            </a: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altLang="en-US" sz="2800" dirty="0">
                <a:solidFill>
                  <a:srgbClr val="1B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Pedagogical Context Integration</a:t>
            </a:r>
          </a:p>
          <a:p>
            <a:pPr marL="305435" indent="-305435"/>
            <a:r>
              <a:rPr lang="en-US" altLang="en-US" sz="2800" dirty="0">
                <a:solidFill>
                  <a:srgbClr val="1B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Interaction &amp; Interface</a:t>
            </a:r>
          </a:p>
          <a:p>
            <a:pPr marL="305435" indent="-305435"/>
            <a:r>
              <a:rPr lang="en-US" altLang="en-US" sz="2800" dirty="0">
                <a:solidFill>
                  <a:srgbClr val="1B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&amp; Maintenance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8B4A5-DEC6-C901-8A31-216B30D3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1D89-9083-F782-DE45-1DD6621A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IBM Certifications :- getting started with artificial intelligence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4B258-FE07-E718-4972-4C38ADC9C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972" y="1539088"/>
            <a:ext cx="9896469" cy="4417579"/>
          </a:xfrm>
        </p:spPr>
      </p:pic>
    </p:spTree>
    <p:extLst>
      <p:ext uri="{BB962C8B-B14F-4D97-AF65-F5344CB8AC3E}">
        <p14:creationId xmlns:p14="http://schemas.microsoft.com/office/powerpoint/2010/main" val="203088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94" y="702156"/>
            <a:ext cx="11103814" cy="53029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IBM Certifications :- Rag with </a:t>
            </a:r>
            <a:r>
              <a:rPr lang="en-IN" dirty="0" err="1">
                <a:solidFill>
                  <a:schemeClr val="accent1"/>
                </a:solidFill>
              </a:rPr>
              <a:t>langchain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642EAD-D1B3-C752-9E4B-912A218F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83231"/>
            <a:ext cx="11029615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:-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https://github.com/kottangicharan/Academic-translator-assistant.git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267" y="24159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722" y="1377341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IBM Certifications</a:t>
            </a:r>
          </a:p>
          <a:p>
            <a:pPr marL="305435" indent="-305435"/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0000" lnSpcReduction="2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Barriers in Education: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materials frequently use English, which presents difficulties in linguistically diverse areas.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Comprehension: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difficult for students who don't speak English to fully comprehend and interact with the course material.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Equity in Access: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students may not have fair and equal access to high-quality education due to language barriers.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Loss in Generic Translations: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translation tools often fail to capture academic context, leading to errors or misinterpretation.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Compromised Content Integrity: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terms and pedagogical meaning are often lost, weakening the quality of learning materials.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123245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IBM cloud lite services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Natural Language Processing (NLP)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Retrieval Augmented Generation (RAG)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IBM Granite model</a:t>
            </a:r>
          </a:p>
          <a:p>
            <a:r>
              <a:rPr lang="en-US" sz="28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Langchain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runtime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Extremely Intelligent Translation: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It does more than simply translate words; it comprehends their meaning in academic contexts. Therefore, rather than being a guess, a scientific term like "photosynthesis" will be exactly right in any language.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Fair Education for All: 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Regardless of a student's background, this agent assists them in learning in their native tongue. It dismantles language barriers in classrooms, 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Utilizes Top-Notch AI: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It is constructed using IBM's potent "Granite" AI model and sophisticated AI known as "RAG." This indicates that it is utilizing the newest and most intelligent technology to carry out its function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Recognizes School Content: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It is aware of school lessons and the methods used to teach subjects. It makes use of this unique expertise to ensure that the translations are appropriate for a classroom.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Easily Translate Any School File: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You can include lengthy PDFs, presentations, and notes. All of them are handled by the agent, who extracts the text and provides you with a translated version without requiring additional effort from you.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Built to Grow Big: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Watsonx.ai and IBM Cloud make it more than just a small project. It is based on solid foundations that will be able to handle many documents and many more languages in the future.</a:t>
            </a:r>
            <a:endParaRPr lang="en-IN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Students</a:t>
            </a:r>
          </a:p>
          <a:p>
            <a:pPr marL="305435" indent="-305435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Educators/Teachers</a:t>
            </a:r>
            <a:endParaRPr lang="en-IN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 &amp; Organizations</a:t>
            </a:r>
            <a:endParaRPr lang="en-IN" alt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IN" alt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Content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&amp; Publishers</a:t>
            </a:r>
            <a:endParaRPr lang="en-IN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IN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IN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E75CB-EF6F-BB8F-DBF5-07E7F1D8A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04" y="1312752"/>
            <a:ext cx="8199422" cy="38839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1A74BC-6E4F-0B83-13D2-BD9004D891FE}"/>
              </a:ext>
            </a:extLst>
          </p:cNvPr>
          <p:cNvSpPr txBox="1"/>
          <p:nvPr/>
        </p:nvSpPr>
        <p:spPr>
          <a:xfrm>
            <a:off x="271604" y="1539089"/>
            <a:ext cx="3422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setup of Academic Translator Assistants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5B439B5-A7A2-7229-6AF6-2C87A45BE9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t="7929"/>
          <a:stretch>
            <a:fillRect/>
          </a:stretch>
        </p:blipFill>
        <p:spPr>
          <a:xfrm>
            <a:off x="66392" y="2815627"/>
            <a:ext cx="4243058" cy="37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1148-CAAE-ABF8-3E65-CA5571803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94E0-332E-2FC0-577D-D9D708FF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89D87-7982-2374-F259-6F3482E1C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54" y="1555413"/>
            <a:ext cx="7614564" cy="3529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74AA4-57A1-8427-8AA6-1CFE18B3F059}"/>
              </a:ext>
            </a:extLst>
          </p:cNvPr>
          <p:cNvSpPr txBox="1"/>
          <p:nvPr/>
        </p:nvSpPr>
        <p:spPr>
          <a:xfrm>
            <a:off x="-344031" y="5786512"/>
            <a:ext cx="108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instructions I given to the agent for better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72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1442</TotalTime>
  <Words>720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Academic translator assistant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                                         Deployed agent</vt:lpstr>
      <vt:lpstr>Conclusion</vt:lpstr>
      <vt:lpstr>PowerPoint Presentation</vt:lpstr>
      <vt:lpstr>IBM Certifications :- getting started with artificial intelligence</vt:lpstr>
      <vt:lpstr>IBM Certifications :- Rag with langchain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Charan .</cp:lastModifiedBy>
  <cp:revision>146</cp:revision>
  <dcterms:created xsi:type="dcterms:W3CDTF">2021-05-26T16:50:10Z</dcterms:created>
  <dcterms:modified xsi:type="dcterms:W3CDTF">2025-08-02T18:07:44Z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