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79649" y="3905429"/>
            <a:ext cx="4833311" cy="1098068"/>
          </a:xfrm>
        </p:spPr>
        <p:txBody>
          <a:bodyPr>
            <a:noAutofit/>
          </a:bodyPr>
          <a:lstStyle/>
          <a:p>
            <a:pPr algn="r"/>
            <a:r>
              <a:rPr lang="en-US" sz="2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Kottangi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Charan</a:t>
            </a:r>
          </a:p>
          <a:p>
            <a:pPr algn="r"/>
            <a:r>
              <a:rPr lang="en-I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APPLY_1755242449689edfd14722a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128" y="1604506"/>
            <a:ext cx="4183832" cy="939564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Hotel Booking Analysis Project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7B7A3-B0D4-0363-6E3E-F3F289471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142193"/>
            <a:ext cx="9126069" cy="53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FDFB10-8E12-F32C-D448-EDD77CA2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183153"/>
            <a:ext cx="9271348" cy="530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10811" y="2216075"/>
            <a:ext cx="7263925" cy="2700471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dirty="0"/>
              <a:t>Presented by: Charan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dirty="0"/>
              <a:t>Project: Airbnb Hotel Booking Analysis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dirty="0"/>
              <a:t>Platform: AICTE Internship | VOIS Program 2025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dirty="0"/>
              <a:t>Thank you for your time and attention!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4602" y="1935377"/>
            <a:ext cx="6431280" cy="3607987"/>
          </a:xfrm>
        </p:spPr>
        <p:txBody>
          <a:bodyPr>
            <a:normAutofit fontScale="92500"/>
          </a:bodyPr>
          <a:lstStyle/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Analyze Airbnb dataset to identify patterns and insights related to property listings, prices, hosts, and reviews.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Understand which factors influence pricing, popularity, and customer satisfaction.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Provide data-driven insights for hosts and travelers to make better decisions.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77E0F6A-F793-87AA-A399-C3BE76117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884102"/>
            <a:ext cx="6431280" cy="3607987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This project involves performing Exploratory Data Analysis (EDA) on Airbnb listings.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It explores property types, neighborhood popularity, pricing behavior, and host activity.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Visualizations were created using Python libraries to interpret real-world patterns.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800" dirty="0"/>
              <a:t>The analysis supports recommendations for better pricing and improved guest experience.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008" y="1933019"/>
            <a:ext cx="7904481" cy="3990023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700" dirty="0"/>
              <a:t>Travelers – to compare prices, room types, and locations.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700" dirty="0"/>
              <a:t>Hosts – to optimize property pricing and maximize bookings.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700" dirty="0"/>
              <a:t>Analysts – to evaluate city-level hospitality trends.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700" dirty="0"/>
              <a:t>Airbnb Management – to improve service quality and data insights.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87938" y="1355296"/>
            <a:ext cx="6734086" cy="35123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200" dirty="0"/>
              <a:t>Python: Pandas, NumPy for data handling and analysis.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200" dirty="0"/>
              <a:t>Matplotlib, Seaborn, </a:t>
            </a:r>
            <a:r>
              <a:rPr lang="en-US" sz="2200" dirty="0" err="1"/>
              <a:t>Plotly</a:t>
            </a:r>
            <a:r>
              <a:rPr lang="en-US" sz="2200" dirty="0"/>
              <a:t> for visualization.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200" dirty="0" err="1"/>
              <a:t>Jupyter</a:t>
            </a:r>
            <a:r>
              <a:rPr lang="en-US" sz="2200" dirty="0"/>
              <a:t> Notebook for workflow and experimentation.</a:t>
            </a:r>
          </a:p>
          <a:p>
            <a:pPr>
              <a:spcAft>
                <a:spcPts val="1000"/>
              </a:spcAft>
              <a:defRPr sz="2000">
                <a:latin typeface="Calibri"/>
              </a:defRPr>
            </a:pPr>
            <a:r>
              <a:rPr lang="en-US" sz="2200" dirty="0"/>
              <a:t>Data preprocessing, correlation, and visualization for insights.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EEE5F1-D203-127D-06B1-1BBC7AD4B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104874"/>
            <a:ext cx="3468754" cy="23646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75B1D9-2E4F-AEDD-177A-C99E2269B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0169" y="1104874"/>
            <a:ext cx="6170063" cy="23646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FD7B6C-1349-58A7-3B04-D5F8585D2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957" y="3566227"/>
            <a:ext cx="9476446" cy="300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6A56B-8058-2DA2-A8ED-7981D5FD6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218105"/>
            <a:ext cx="4528432" cy="23120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9F020C-B9C3-CB78-B67E-811F11A64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57" y="3575845"/>
            <a:ext cx="6345744" cy="299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646B1C-2A47-36FD-F9F5-5FEC545FA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6056" y="333971"/>
            <a:ext cx="3178346" cy="30923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3CCBEF-A990-04AA-DEF9-0A4D8C8908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368" y="3426278"/>
            <a:ext cx="3287919" cy="32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3286AD-B268-E75A-C390-BA89A4EE730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D1AEB7-7A99-FB1C-03FA-94E111BF2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97" y="1275371"/>
            <a:ext cx="6030810" cy="2612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768998-527D-5530-DF3C-D1DB2487D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59" y="4011450"/>
            <a:ext cx="8228761" cy="28297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741EF1-E186-37D5-E764-4966EBEFA1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628" y="370589"/>
            <a:ext cx="3989547" cy="392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397321" y="5582629"/>
            <a:ext cx="7781004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9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r>
              <a:rPr lang="en-GB" sz="2900" b="0" u="sng" dirty="0">
                <a:solidFill>
                  <a:srgbClr val="0070C0"/>
                </a:solidFill>
              </a:rPr>
              <a:t> : https://colab.research.google.com/drive/1OovODRZq7p8hGqJxgp8_TUbDof4Q9CMx?usp=sharing</a:t>
            </a:r>
            <a:endParaRPr lang="en-IN" sz="2900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2562461"/>
            <a:ext cx="9972103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https://github.com/kottangicharan/VOIS_AICTE_Oct2025_Kottangi_Charan.git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690</TotalTime>
  <Words>332</Words>
  <Application>Microsoft Office PowerPoint</Application>
  <PresentationFormat>Widescreen</PresentationFormat>
  <Paragraphs>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Airbnb Hotel Booking Analysis Project</vt:lpstr>
      <vt:lpstr>PROBLEM  STATEMENT</vt:lpstr>
      <vt:lpstr>Project Description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Charan .</cp:lastModifiedBy>
  <cp:revision>106</cp:revision>
  <dcterms:created xsi:type="dcterms:W3CDTF">2021-07-11T13:13:15Z</dcterms:created>
  <dcterms:modified xsi:type="dcterms:W3CDTF">2025-10-06T07:56:59Z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