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2953" y="4141999"/>
            <a:ext cx="4030007" cy="861497"/>
          </a:xfrm>
        </p:spPr>
        <p:txBody>
          <a:bodyPr>
            <a:noAutofit/>
          </a:bodyPr>
          <a:lstStyle/>
          <a:p>
            <a:pPr algn="r"/>
            <a:r>
              <a:rPr lang="en-US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Kottangi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Charan</a:t>
            </a:r>
          </a:p>
          <a:p>
            <a:pPr algn="r"/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APPLY_1755242449689edfd14722a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0860" y="1935776"/>
            <a:ext cx="3779712" cy="74344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EB0F4-58E6-525F-1C60-30000148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73" t="462" r="773" b="1239"/>
          <a:stretch>
            <a:fillRect/>
          </a:stretch>
        </p:blipFill>
        <p:spPr>
          <a:xfrm>
            <a:off x="675956" y="1275370"/>
            <a:ext cx="8562048" cy="4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6F48A-52C9-83AC-E15F-BF6365A4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5" y="1232499"/>
            <a:ext cx="8503065" cy="49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44852" y="2282858"/>
            <a:ext cx="5913690" cy="213363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Presented by: </a:t>
            </a:r>
            <a:r>
              <a:rPr lang="en-US" dirty="0" err="1"/>
              <a:t>Kottangi</a:t>
            </a:r>
            <a:r>
              <a:rPr lang="en-US" dirty="0"/>
              <a:t> Charan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Project: Netflix Data Analysis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Platform: AICTE Internship | VOIS Program 2025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Thank you for your time and attention!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602" y="1832827"/>
            <a:ext cx="6431280" cy="3607987"/>
          </a:xfrm>
        </p:spPr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Understand growth in movies and TV shows, popular genres, and country-level production trends.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Analyze Netflix data to identify trends and patterns in its content library from 2008 to 2021.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Provide strategic insights into how Netflix’s content strategy evolved over time.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E9D2578-E9C2-7E71-E885-A601E03594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6056" y="2020834"/>
            <a:ext cx="6431280" cy="3607987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This project performs Exploratory Data Analysis (EDA) on Netflix’s global content dataset.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It examines data related to titles, release years, countries, directors, genres, and ratings.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The goal is to uncover shifts in content production, audience preferences, and genre dominance.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Data cleaning, wrangling, and visualization were used to extract actionable insights.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989" y="1933019"/>
            <a:ext cx="9114850" cy="3990023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Netflix Strategy Teams – to assess content performance trends over time.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Media Analysts – to study entertainment consumption patterns.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Content Creators – to understand what genres attract global audiences.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Viewers – to explore evolving Netflix catalog and preferences.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6393" y="1358781"/>
            <a:ext cx="10020532" cy="31961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300" dirty="0"/>
              <a:t>Python (Pandas, NumPy) for data preprocessing and manipulation.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300" dirty="0"/>
              <a:t>Matplotlib and Seaborn for visual analysis of content trends.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300" dirty="0" err="1"/>
              <a:t>Jupyter</a:t>
            </a:r>
            <a:r>
              <a:rPr lang="en-US" sz="2300" dirty="0"/>
              <a:t> Notebook for development and exploratory research.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300" dirty="0"/>
              <a:t>Dataset cleaning, type conversions, and missing value handling.</a:t>
            </a:r>
          </a:p>
          <a:p>
            <a:pPr lvl="1">
              <a:lnSpc>
                <a:spcPct val="150000"/>
              </a:lnSpc>
            </a:pPr>
            <a:endParaRPr lang="en-IN" sz="23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BD665-31E8-2264-1EBB-7F632129C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5" y="1141135"/>
            <a:ext cx="3517333" cy="179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2F9B21-2D3B-3A52-FDE8-7E9C09F5B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46" y="2987063"/>
            <a:ext cx="3517333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21F15-14D8-EDA7-A973-7AA5A1065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715" y="636934"/>
            <a:ext cx="2231498" cy="28778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D8895C-C3A4-45F6-6524-FBBD094FFE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854" y="301239"/>
            <a:ext cx="3224000" cy="31277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6635A4-2E81-EAFB-3000-DEC65877B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100" y="3072797"/>
            <a:ext cx="5546133" cy="368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51F21-0DD0-24D4-5C16-E279B87C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01586"/>
            <a:ext cx="3783338" cy="3968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A66FA-2D17-549A-822A-8D110A028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33" y="1315012"/>
            <a:ext cx="5820128" cy="392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5" y="11587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B5DA8-B304-CD85-99E4-99190AC9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22" y="1085189"/>
            <a:ext cx="3152559" cy="3680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38F2BE-7985-02D6-01C9-10745C33D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06" y="946867"/>
            <a:ext cx="5541790" cy="3709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B63AA-1828-BE1C-C90A-45726692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498" r="30967" b="40084"/>
          <a:stretch>
            <a:fillRect/>
          </a:stretch>
        </p:blipFill>
        <p:spPr>
          <a:xfrm>
            <a:off x="728822" y="4835768"/>
            <a:ext cx="3152559" cy="18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2517059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https://github.com/kottangicharan/VOIS_AICTE_Oct2025_MajorProject_Kottangi_Charan.git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595</TotalTime>
  <Words>293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Netflix Data Analysis Project</vt:lpstr>
      <vt:lpstr>PROBLEM  STATEMENT</vt:lpstr>
      <vt:lpstr>Project Description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Charan .</cp:lastModifiedBy>
  <cp:revision>108</cp:revision>
  <dcterms:created xsi:type="dcterms:W3CDTF">2021-07-11T13:13:15Z</dcterms:created>
  <dcterms:modified xsi:type="dcterms:W3CDTF">2025-10-07T07:17:19Z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