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8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3019" y="2026922"/>
            <a:ext cx="9269355" cy="4661413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019" y="6688332"/>
            <a:ext cx="9269355" cy="120598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021" y="6720822"/>
            <a:ext cx="9269354" cy="793433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3019" y="960120"/>
            <a:ext cx="9269355" cy="50969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020" y="7514255"/>
            <a:ext cx="9269352" cy="691197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019" y="2026920"/>
            <a:ext cx="9269355" cy="2773680"/>
          </a:xfrm>
        </p:spPr>
        <p:txBody>
          <a:bodyPr/>
          <a:lstStyle>
            <a:lvl1pPr>
              <a:defRPr sz="67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019" y="5120640"/>
            <a:ext cx="9269355" cy="3307080"/>
          </a:xfrm>
        </p:spPr>
        <p:txBody>
          <a:bodyPr anchor="ctr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73" y="2026920"/>
            <a:ext cx="8401469" cy="3252724"/>
          </a:xfrm>
        </p:spPr>
        <p:txBody>
          <a:bodyPr/>
          <a:lstStyle>
            <a:lvl1pPr>
              <a:defRPr sz="67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27448" y="5279643"/>
            <a:ext cx="7645623" cy="47904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6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019" y="6090920"/>
            <a:ext cx="9269355" cy="2346960"/>
          </a:xfrm>
        </p:spPr>
        <p:txBody>
          <a:bodyPr anchor="ctr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3457" y="1359755"/>
            <a:ext cx="842227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08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99567" y="3659303"/>
            <a:ext cx="842227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08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19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018" y="4373881"/>
            <a:ext cx="9269357" cy="2314452"/>
          </a:xfrm>
        </p:spPr>
        <p:txBody>
          <a:bodyPr anchor="b"/>
          <a:lstStyle>
            <a:lvl1pPr algn="l">
              <a:defRPr sz="56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019" y="6688333"/>
            <a:ext cx="9269355" cy="1204560"/>
          </a:xfrm>
        </p:spPr>
        <p:txBody>
          <a:bodyPr anchor="t"/>
          <a:lstStyle>
            <a:lvl1pPr marL="0" indent="0" algn="l">
              <a:buNone/>
              <a:defRPr sz="28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8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768" y="2773680"/>
            <a:ext cx="3095015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265" y="3733800"/>
            <a:ext cx="3074518" cy="5025073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8905" y="2773680"/>
            <a:ext cx="3083856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67821" y="3733800"/>
            <a:ext cx="3094939" cy="5025073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82884" y="2773680"/>
            <a:ext cx="3079521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82884" y="3733800"/>
            <a:ext cx="3079521" cy="5025073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13468" y="2987040"/>
            <a:ext cx="0" cy="5547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2242" y="2987040"/>
            <a:ext cx="0" cy="555363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8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65" y="5951329"/>
            <a:ext cx="3087857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65" y="3093720"/>
            <a:ext cx="3087857" cy="213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265" y="6758097"/>
            <a:ext cx="3087857" cy="922865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4909" y="5951329"/>
            <a:ext cx="3077852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84908" y="3093720"/>
            <a:ext cx="3077852" cy="213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83487" y="6758096"/>
            <a:ext cx="3081929" cy="922865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482884" y="5951329"/>
            <a:ext cx="3079521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482883" y="3093720"/>
            <a:ext cx="3079521" cy="213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82755" y="6758093"/>
            <a:ext cx="3083599" cy="922865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13468" y="2987040"/>
            <a:ext cx="0" cy="5547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2242" y="2987040"/>
            <a:ext cx="0" cy="555363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0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1696" y="602300"/>
            <a:ext cx="1840710" cy="815657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265" y="1082487"/>
            <a:ext cx="7796337" cy="76763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4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021" y="4006428"/>
            <a:ext cx="9269354" cy="2681906"/>
          </a:xfrm>
        </p:spPr>
        <p:txBody>
          <a:bodyPr anchor="b"/>
          <a:lstStyle>
            <a:lvl1pPr algn="l">
              <a:defRPr sz="56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019" y="6688333"/>
            <a:ext cx="9269355" cy="1204560"/>
          </a:xfrm>
        </p:spPr>
        <p:txBody>
          <a:bodyPr anchor="t"/>
          <a:lstStyle>
            <a:lvl1pPr marL="0" indent="0" algn="l">
              <a:buNone/>
              <a:defRPr sz="28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781" y="2884807"/>
            <a:ext cx="4617358" cy="5874068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8766" y="2878531"/>
            <a:ext cx="4617361" cy="5880343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780" y="2667000"/>
            <a:ext cx="4617357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8781" y="3520440"/>
            <a:ext cx="4617358" cy="5238433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8767" y="2667000"/>
            <a:ext cx="4617358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38767" y="3520440"/>
            <a:ext cx="4617358" cy="5238433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017" y="2026920"/>
            <a:ext cx="3572047" cy="2026920"/>
          </a:xfrm>
        </p:spPr>
        <p:txBody>
          <a:bodyPr anchor="b"/>
          <a:lstStyle>
            <a:lvl1pPr algn="l">
              <a:defRPr sz="336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157" y="2026920"/>
            <a:ext cx="5457218" cy="64008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520"/>
            </a:lvl2pPr>
            <a:lvl3pPr>
              <a:defRPr sz="2240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017" y="4380994"/>
            <a:ext cx="3572047" cy="4053839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918" y="2595869"/>
            <a:ext cx="5348944" cy="2204731"/>
          </a:xfrm>
        </p:spPr>
        <p:txBody>
          <a:bodyPr anchor="b">
            <a:normAutofit/>
          </a:bodyPr>
          <a:lstStyle>
            <a:lvl1pPr algn="l">
              <a:defRPr sz="504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98925" y="1600200"/>
            <a:ext cx="3361295" cy="6400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018" y="5120640"/>
            <a:ext cx="5340619" cy="1920240"/>
          </a:xfrm>
        </p:spPr>
        <p:txBody>
          <a:bodyPr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819205" y="2346960"/>
            <a:ext cx="3947160" cy="3947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7965765" y="-640080"/>
            <a:ext cx="2240280" cy="2240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819205" y="8534400"/>
            <a:ext cx="1386840" cy="1386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5583" y="3733800"/>
            <a:ext cx="5867400" cy="5867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75703" y="4053840"/>
            <a:ext cx="3307080" cy="3307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0843902" y="0"/>
            <a:ext cx="960120" cy="15392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594" y="633805"/>
            <a:ext cx="9877532" cy="1960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780" y="2874096"/>
            <a:ext cx="9396316" cy="587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492985" y="2560280"/>
            <a:ext cx="1386839" cy="3201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4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D8D2C9-DFFD-4152-8269-C00228AE781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726670" y="4568719"/>
            <a:ext cx="5403713" cy="3201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4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873004" y="414031"/>
            <a:ext cx="880338" cy="1074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2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AE85-270A-4055-A6B6-83030A64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40090" rtl="0" eaLnBrk="1" latinLnBrk="0" hangingPunct="1">
        <a:spcBef>
          <a:spcPct val="0"/>
        </a:spcBef>
        <a:buNone/>
        <a:defRPr sz="588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0068" indent="-480068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40147" indent="-400057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2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00228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40318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880408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20499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160589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00680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440770" indent="-320046" algn="l" defTabSz="640090" rtl="0" eaLnBrk="1" latinLnBrk="0" hangingPunct="1">
        <a:spcBef>
          <a:spcPts val="14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6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0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1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1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3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3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4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34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25" algn="l" defTabSz="64009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7" y="977900"/>
            <a:ext cx="1090612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77019" y="-532914"/>
            <a:ext cx="10904762" cy="10134114"/>
            <a:chOff x="1177019" y="-532914"/>
            <a:chExt cx="10904762" cy="1013411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725" y="0"/>
              <a:ext cx="8289034" cy="96012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019" y="-532914"/>
              <a:ext cx="10904762" cy="777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48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0</Words>
  <Application>Microsoft Office PowerPoint</Application>
  <PresentationFormat>A3 297x420 mm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Century Gothic</vt:lpstr>
      <vt:lpstr>Wingdings 3</vt:lpstr>
      <vt:lpstr>イオン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KOTANI Takuma</dc:creator>
  <cp:lastModifiedBy>KOTANI Takuma</cp:lastModifiedBy>
  <cp:revision>19</cp:revision>
  <dcterms:created xsi:type="dcterms:W3CDTF">2018-07-05T06:39:14Z</dcterms:created>
  <dcterms:modified xsi:type="dcterms:W3CDTF">2018-07-05T07:27:48Z</dcterms:modified>
</cp:coreProperties>
</file>