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67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1AD0-8B8A-484D-B216-BD18AD79D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B2E1D-A58F-8F4F-BE1E-6A2CC2523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F46D5-CFF9-AA47-BD03-6826B40B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23A2-4055-204B-B09B-A2270C2EE94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7E3FF-70A7-6D4B-BEF6-BBAFBCA1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2069D-06E1-2549-9663-28ED382E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8781-6F5F-2C42-B798-DDA7FCD2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F95B-1482-A54F-BC53-30E98A3D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E4244-2EC4-344D-805A-CD1F4D569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15002-E595-9045-A377-43E54D84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23A2-4055-204B-B09B-A2270C2EE94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B85E6-E986-8946-B99A-3A350F11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486CF-029D-4148-98A9-A044D73E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8781-6F5F-2C42-B798-DDA7FCD2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3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4DE25-0FC6-FB42-8C82-D6A4BEE69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19E37-D3F2-F745-975E-7F14269FF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FC526-4569-0E44-8C0D-8B486CEC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23A2-4055-204B-B09B-A2270C2EE94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A2054-C350-1C49-9D2D-5A13EFD0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AC79C-299A-2A4B-9DF0-A4267A76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8781-6F5F-2C42-B798-DDA7FCD2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2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8650-BCEA-5C45-8557-CCA0142A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5238A-5440-5A42-B1C5-2396F74B7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3F0FD-64A9-2E45-A268-1C948375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23A2-4055-204B-B09B-A2270C2EE94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E6B4C-DBDE-6445-98B4-371A9388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6BDDE-DD4F-5046-8AF9-7DEA6161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8781-6F5F-2C42-B798-DDA7FCD2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1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64F4-59A8-DF45-982E-D539D32E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2622E-297D-D945-A964-C2130C140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DE5AF-06AF-C945-9066-761B1F10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23A2-4055-204B-B09B-A2270C2EE94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24763-488B-BC40-8D6E-2B0B3A7D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98DD5-03D2-0F45-A4D5-62C312D1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8781-6F5F-2C42-B798-DDA7FCD2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6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6C8D-47D5-5E47-8B25-F00A9770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BC95E-5B58-3640-8050-FCBFA3462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4C7ED-555C-CC47-A005-8DDB3521C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066A8-8136-5C41-9F19-FA5B9470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23A2-4055-204B-B09B-A2270C2EE94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78DDC-AB84-8549-8C40-06B4E6A1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2C671-01E9-424C-9049-C9297164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8781-6F5F-2C42-B798-DDA7FCD2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3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DD66-EBC6-7F40-8269-4D4C05E1B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C0846-41F3-CF4B-9B45-4C2B90CAA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8918C-CB70-DE4A-9EAE-EAE7EB01B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8FFC3-69F1-3F4E-80A5-56A6D3448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A86789-364C-454D-BA1D-61D2300A7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DB5894-AAE0-5647-9D20-9BB0D2FE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23A2-4055-204B-B09B-A2270C2EE94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49AAF-9408-D147-BD5E-41671705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7E699-EF14-4D45-B7DD-B1D6B69E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8781-6F5F-2C42-B798-DDA7FCD2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8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BADB-4D87-CB46-ADA3-60B9B5CA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F3448-7A1B-994B-A05B-88E0C892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23A2-4055-204B-B09B-A2270C2EE94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0C6FC-BD63-714B-8294-A39AB1D1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B68BE-0734-3B41-BED9-FF763B59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8781-6F5F-2C42-B798-DDA7FCD2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4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B22947-054F-BD42-A0C7-BF6124D7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23A2-4055-204B-B09B-A2270C2EE94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E7F6F-32FE-544E-BC8C-8D4B0AAE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CECAB-886F-8341-9F5C-726BBB32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8781-6F5F-2C42-B798-DDA7FCD2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5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0093-8D69-3F44-9504-16F5AE84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CE1DB-514A-B14E-9ACA-D467F749F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5089A-706E-4447-B438-2608E5024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F2168-8D1F-3545-8889-82AE7A24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23A2-4055-204B-B09B-A2270C2EE94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7AFB7-9AC0-4F44-A1A0-A8E56336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B4BD5-AB6E-1446-8609-FAEC442D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8781-6F5F-2C42-B798-DDA7FCD2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0C58-70A7-514D-B254-2C88396C8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EC91F-6A7C-BF4E-8859-CA034F872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63BCD-05B3-CE41-824A-E6C72ED7E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B07B1-5E18-5146-B2A0-6EB03312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23A2-4055-204B-B09B-A2270C2EE94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88A75-C7F8-3746-A691-CE61E5F4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B1401-EAD8-1047-B389-3CA9AFCA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88781-6F5F-2C42-B798-DDA7FCD2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3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D77240-E69F-1644-A028-E596F55F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52B40-D321-0B43-86AD-B74FFED1F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1A767-ADE0-9A46-B6E4-6F16D30C2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423A2-4055-204B-B09B-A2270C2EE94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2C756-9944-2E41-9266-E63829F02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4959A-D025-E84B-9387-91C95FF60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88781-6F5F-2C42-B798-DDA7FCD23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6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DB9E-0821-5A49-917A-5E4F8BFF98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Walmart </a:t>
            </a:r>
            <a:r>
              <a:rPr lang="en-US" dirty="0" err="1"/>
              <a:t>IoT</a:t>
            </a:r>
            <a:r>
              <a:rPr lang="en-US" dirty="0"/>
              <a:t>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1AE1E-8E3B-584B-A189-8E6A01B83E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4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6312-54CA-BD4E-BE47-D415D420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this week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2E4CE-8F26-A24A-95CD-1EAE2B345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  <a:p>
            <a:pPr lvl="1"/>
            <a:r>
              <a:rPr lang="en-US" dirty="0"/>
              <a:t>A guided hack</a:t>
            </a:r>
          </a:p>
          <a:p>
            <a:pPr lvl="1"/>
            <a:r>
              <a:rPr lang="en-US" dirty="0"/>
              <a:t>Try to mimic a real world scenario</a:t>
            </a:r>
          </a:p>
          <a:p>
            <a:pPr lvl="1"/>
            <a:r>
              <a:rPr lang="en-US" dirty="0"/>
              <a:t>Get hands on with tools and technology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How do you want to work this week?</a:t>
            </a:r>
          </a:p>
          <a:p>
            <a:pPr lvl="1"/>
            <a:r>
              <a:rPr lang="en-US" dirty="0"/>
              <a:t>What goals would you like accomplish this week?</a:t>
            </a:r>
          </a:p>
          <a:p>
            <a:pPr lvl="1"/>
            <a:r>
              <a:rPr lang="en-US" dirty="0"/>
              <a:t>What would we like to accomplish?</a:t>
            </a:r>
          </a:p>
        </p:txBody>
      </p:sp>
    </p:spTree>
    <p:extLst>
      <p:ext uri="{BB962C8B-B14F-4D97-AF65-F5344CB8AC3E}">
        <p14:creationId xmlns:p14="http://schemas.microsoft.com/office/powerpoint/2010/main" val="95022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9E10-BD6C-7F42-A080-7D6D42A4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IoT</a:t>
            </a:r>
            <a:r>
              <a:rPr lang="en-US" dirty="0"/>
              <a:t> Reference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3E2006-FFDB-4849-8EA0-ECF98BA87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" y="1735467"/>
            <a:ext cx="12087828" cy="505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9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FDCF-4367-3D49-82AC-115D1E73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the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084EB-1587-6445-8A07-F723D276D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Day 1</a:t>
            </a:r>
          </a:p>
          <a:p>
            <a:pPr lvl="1"/>
            <a:r>
              <a:rPr lang="en-US" dirty="0" err="1"/>
              <a:t>IoT</a:t>
            </a:r>
            <a:r>
              <a:rPr lang="en-US" dirty="0"/>
              <a:t> Messaging (cloud)</a:t>
            </a:r>
          </a:p>
          <a:p>
            <a:pPr lvl="1"/>
            <a:r>
              <a:rPr lang="en-US" dirty="0"/>
              <a:t>Ingest, transform, business rules, hot / cold storage</a:t>
            </a:r>
          </a:p>
          <a:p>
            <a:r>
              <a:rPr lang="en-US" dirty="0"/>
              <a:t>Day 2</a:t>
            </a:r>
          </a:p>
          <a:p>
            <a:pPr lvl="1"/>
            <a:r>
              <a:rPr lang="en-US" dirty="0"/>
              <a:t>Stream Analytics – 1hr</a:t>
            </a:r>
          </a:p>
          <a:p>
            <a:pPr lvl="1"/>
            <a:r>
              <a:rPr lang="en-US" dirty="0"/>
              <a:t>Cosmos DB  - 2 </a:t>
            </a:r>
            <a:r>
              <a:rPr lang="en-US" dirty="0" err="1"/>
              <a:t>hr</a:t>
            </a:r>
            <a:endParaRPr lang="en-US" dirty="0"/>
          </a:p>
          <a:p>
            <a:pPr lvl="1"/>
            <a:r>
              <a:rPr lang="en-US" dirty="0" err="1"/>
              <a:t>IoT</a:t>
            </a:r>
            <a:r>
              <a:rPr lang="en-US" dirty="0"/>
              <a:t> Edge v2 – 3 </a:t>
            </a:r>
            <a:r>
              <a:rPr lang="en-US" dirty="0" err="1"/>
              <a:t>hr</a:t>
            </a:r>
            <a:endParaRPr lang="en-US" dirty="0"/>
          </a:p>
          <a:p>
            <a:r>
              <a:rPr lang="en-US" dirty="0"/>
              <a:t>Day 3</a:t>
            </a:r>
          </a:p>
          <a:p>
            <a:pPr lvl="1"/>
            <a:r>
              <a:rPr lang="en-US" dirty="0"/>
              <a:t>ARM template (DevOps) – 1.5 hour</a:t>
            </a:r>
          </a:p>
          <a:p>
            <a:pPr lvl="1"/>
            <a:r>
              <a:rPr lang="en-US" dirty="0"/>
              <a:t>Bot Framework &amp; LUIS - 1.5 hours</a:t>
            </a:r>
          </a:p>
          <a:p>
            <a:pPr lvl="1"/>
            <a:r>
              <a:rPr lang="en-US" dirty="0"/>
              <a:t>Web app (portal, admin, reporting)</a:t>
            </a:r>
          </a:p>
          <a:p>
            <a:r>
              <a:rPr lang="en-US" dirty="0"/>
              <a:t>Day 4</a:t>
            </a:r>
          </a:p>
          <a:p>
            <a:pPr lvl="1"/>
            <a:r>
              <a:rPr lang="en-US" dirty="0" err="1"/>
              <a:t>PowerBI</a:t>
            </a:r>
            <a:endParaRPr lang="en-US" dirty="0"/>
          </a:p>
          <a:p>
            <a:pPr lvl="1"/>
            <a:r>
              <a:rPr lang="en-US" dirty="0"/>
              <a:t>ML</a:t>
            </a:r>
          </a:p>
          <a:p>
            <a:r>
              <a:rPr lang="en-US" dirty="0"/>
              <a:t>Day 5	</a:t>
            </a:r>
          </a:p>
          <a:p>
            <a:pPr lvl="1"/>
            <a:r>
              <a:rPr lang="en-US" dirty="0"/>
              <a:t>Power Apps</a:t>
            </a:r>
          </a:p>
          <a:p>
            <a:pPr lvl="1"/>
            <a:r>
              <a:rPr lang="en-US" dirty="0"/>
              <a:t>Mobile</a:t>
            </a:r>
          </a:p>
          <a:p>
            <a:pPr lvl="1"/>
            <a:r>
              <a:rPr lang="en-US" dirty="0"/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285577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20C9-E5C0-4A4A-947C-C21D8775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&amp;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C9516-0397-EE47-9C2C-2D6E22E2E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up an </a:t>
            </a:r>
            <a:r>
              <a:rPr lang="en-US" dirty="0" err="1"/>
              <a:t>IoT</a:t>
            </a:r>
            <a:r>
              <a:rPr lang="en-US" dirty="0"/>
              <a:t> Hub in Azure Subscription (US East) (using existing resource group – </a:t>
            </a:r>
            <a:r>
              <a:rPr lang="en-US" dirty="0" err="1"/>
              <a:t>iottraining</a:t>
            </a:r>
            <a:r>
              <a:rPr lang="en-US"/>
              <a:t>)</a:t>
            </a:r>
            <a:endParaRPr lang="en-US" dirty="0"/>
          </a:p>
          <a:p>
            <a:r>
              <a:rPr lang="en-US" dirty="0"/>
              <a:t>Copy hub connection string from it</a:t>
            </a:r>
          </a:p>
          <a:p>
            <a:r>
              <a:rPr lang="en-US" dirty="0"/>
              <a:t>Create console app to simulate device sending messages to cloud</a:t>
            </a:r>
          </a:p>
          <a:p>
            <a:r>
              <a:rPr lang="en-US" dirty="0"/>
              <a:t>Test message getting from device to cloud- Amend console app to receive message from cloud</a:t>
            </a:r>
          </a:p>
          <a:p>
            <a:r>
              <a:rPr lang="en-US" dirty="0"/>
              <a:t>Test messages getting from cloud to device</a:t>
            </a:r>
          </a:p>
          <a:p>
            <a:r>
              <a:rPr lang="en-US" dirty="0"/>
              <a:t>Route messages to storage</a:t>
            </a:r>
          </a:p>
          <a:p>
            <a:r>
              <a:rPr lang="en-US" dirty="0"/>
              <a:t>(Advanced) hook stream analytics to incoming messages</a:t>
            </a:r>
          </a:p>
        </p:txBody>
      </p:sp>
    </p:spTree>
    <p:extLst>
      <p:ext uri="{BB962C8B-B14F-4D97-AF65-F5344CB8AC3E}">
        <p14:creationId xmlns:p14="http://schemas.microsoft.com/office/powerpoint/2010/main" val="3843011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204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Walmart IoT Workshop</vt:lpstr>
      <vt:lpstr>How will this week go?</vt:lpstr>
      <vt:lpstr>Azure IoT Reference Architecture</vt:lpstr>
      <vt:lpstr>Agenda for the week</vt:lpstr>
      <vt:lpstr>Day 1 &amp; 2</vt:lpstr>
    </vt:vector>
  </TitlesOfParts>
  <Company/>
  <LinksUpToDate>false</LinksUpToDate>
  <SharedDoc>false</SharedDoc>
  <HyperlinksChanged>false</HyperlinksChanged>
  <AppVersion>16.0007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IoT Workshop</dc:title>
  <dc:creator>David White</dc:creator>
  <cp:lastModifiedBy>David White</cp:lastModifiedBy>
  <cp:revision>6</cp:revision>
  <dcterms:created xsi:type="dcterms:W3CDTF">2017-10-30T13:29:33Z</dcterms:created>
  <dcterms:modified xsi:type="dcterms:W3CDTF">2017-10-30T21:49:18Z</dcterms:modified>
</cp:coreProperties>
</file>