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10" r:id="rId3"/>
    <p:sldId id="353" r:id="rId4"/>
    <p:sldId id="400" r:id="rId5"/>
    <p:sldId id="401" r:id="rId6"/>
    <p:sldId id="402" r:id="rId7"/>
    <p:sldId id="403" r:id="rId8"/>
    <p:sldId id="404" r:id="rId9"/>
    <p:sldId id="30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  <a:srgbClr val="600000"/>
    <a:srgbClr val="820000"/>
    <a:srgbClr val="33CCCC"/>
    <a:srgbClr val="FF0000"/>
    <a:srgbClr val="FFFF00"/>
    <a:srgbClr val="C0C0C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8743" autoAdjust="0"/>
  </p:normalViewPr>
  <p:slideViewPr>
    <p:cSldViewPr>
      <p:cViewPr>
        <p:scale>
          <a:sx n="70" d="100"/>
          <a:sy n="70" d="100"/>
        </p:scale>
        <p:origin x="-139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C81637DF-D57E-48CD-A9D7-03D76ACA6F7D}" type="datetimeFigureOut">
              <a:rPr lang="ar-EG"/>
              <a:pPr>
                <a:defRPr/>
              </a:pPr>
              <a:t>29/07/1441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ar-EG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981B837B-7BB5-4A3E-8A05-6A3471A8BD81}" type="slidenum">
              <a:rPr lang="ar-EG"/>
              <a:pPr>
                <a:defRPr/>
              </a:pPr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24602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By default, elements flow one after another in the same order as they appear in the HTML source, with each element having a size and position that depends on the type of element, the contents of the element, and the display context for the element as it will render on the page.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This default flow model for HTML layout doesn't allow a high level of control over the placement of elements on the page.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By applying a small set of CSS attributes to the elements that are defined for the page, CSS can control the precise position of elements by giving exact coordinates.</a:t>
            </a:r>
            <a:endParaRPr kumimoji="0" lang="ar-EG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It is also possible to specify placement relative to the position of other objects on the page. 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1B837B-7BB5-4A3E-8A05-6A3471A8BD81}" type="slidenum">
              <a:rPr lang="ar-EG" smtClean="0"/>
              <a:pPr>
                <a:defRPr/>
              </a:pPr>
              <a:t>4</a:t>
            </a:fld>
            <a:endParaRPr lang="ar-E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By default, elements flow one after another in the same order as they appear in the HTML source, with each element having a size and position that depends on the type of element, the contents of the element, and the display context for the element as it will render on the page.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This default flow model for HTML layout doesn't allow a high level of control over the placement of elements on the page.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By applying a small set of CSS attributes to the elements that are defined for the page, CSS can control the precise position of elements by giving exact coordinates.</a:t>
            </a:r>
            <a:endParaRPr kumimoji="0" lang="ar-EG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It is also possible to specify placement relative to the position of other objects on the page. 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1B837B-7BB5-4A3E-8A05-6A3471A8BD81}" type="slidenum">
              <a:rPr lang="ar-EG" smtClean="0"/>
              <a:pPr>
                <a:defRPr/>
              </a:pPr>
              <a:t>5</a:t>
            </a:fld>
            <a:endParaRPr lang="ar-E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By default, elements flow one after another in the same order as they appear in the HTML source, with each element having a size and position that depends on the type of element, the contents of the element, and the display context for the element as it will render on the page.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This default flow model for HTML layout doesn't allow a high level of control over the placement of elements on the page.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By applying a small set of CSS attributes to the elements that are defined for the page, CSS can control the precise position of elements by giving exact coordinates.</a:t>
            </a:r>
            <a:endParaRPr kumimoji="0" lang="ar-EG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It is also possible to specify placement relative to the position of other objects on the page. 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1B837B-7BB5-4A3E-8A05-6A3471A8BD81}" type="slidenum">
              <a:rPr lang="ar-EG" smtClean="0"/>
              <a:pPr>
                <a:defRPr/>
              </a:pPr>
              <a:t>6</a:t>
            </a:fld>
            <a:endParaRPr lang="ar-E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By default, elements flow one after another in the same order as they appear in the HTML source, with each element having a size and position that depends on the type of element, the contents of the element, and the display context for the element as it will render on the page.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This default flow model for HTML layout doesn't allow a high level of control over the placement of elements on the page.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By applying a small set of CSS attributes to the elements that are defined for the page, CSS can control the precise position of elements by giving exact coordinates.</a:t>
            </a:r>
            <a:endParaRPr kumimoji="0" lang="ar-EG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It is also possible to specify placement relative to the position of other objects on the page. 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1B837B-7BB5-4A3E-8A05-6A3471A8BD81}" type="slidenum">
              <a:rPr lang="ar-EG" smtClean="0"/>
              <a:pPr>
                <a:defRPr/>
              </a:pPr>
              <a:t>7</a:t>
            </a:fld>
            <a:endParaRPr lang="ar-E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By default, elements flow one after another in the same order as they appear in the HTML source, with each element having a size and position that depends on the type of element, the contents of the element, and the display context for the element as it will render on the page.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This default flow model for HTML layout doesn't allow a high level of control over the placement of elements on the page.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By applying a small set of CSS attributes to the elements that are defined for the page, CSS can control the precise position of elements by giving exact coordinates.</a:t>
            </a:r>
            <a:endParaRPr kumimoji="0" lang="ar-EG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It is also possible to specify placement relative to the position of other objects on the page. 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1B837B-7BB5-4A3E-8A05-6A3471A8BD81}" type="slidenum">
              <a:rPr lang="ar-EG" smtClean="0"/>
              <a:pPr>
                <a:defRPr/>
              </a:pPr>
              <a:t>8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8"/>
          <p:cNvGrpSpPr>
            <a:grpSpLocks/>
          </p:cNvGrpSpPr>
          <p:nvPr/>
        </p:nvGrpSpPr>
        <p:grpSpPr bwMode="auto">
          <a:xfrm>
            <a:off x="-4763" y="2209800"/>
            <a:ext cx="9148763" cy="4648200"/>
            <a:chOff x="-3" y="1392"/>
            <a:chExt cx="5763" cy="2928"/>
          </a:xfrm>
        </p:grpSpPr>
        <p:sp>
          <p:nvSpPr>
            <p:cNvPr id="3" name="Rectangle 19"/>
            <p:cNvSpPr>
              <a:spLocks noChangeArrowheads="1"/>
            </p:cNvSpPr>
            <p:nvPr/>
          </p:nvSpPr>
          <p:spPr bwMode="gray">
            <a:xfrm>
              <a:off x="5" y="1428"/>
              <a:ext cx="5755" cy="289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116" y="1403"/>
              <a:ext cx="1585" cy="2896"/>
              <a:chOff x="116" y="-3"/>
              <a:chExt cx="1585" cy="2896"/>
            </a:xfrm>
          </p:grpSpPr>
          <p:grpSp>
            <p:nvGrpSpPr>
              <p:cNvPr id="166" name="Group 21"/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194" name="Line 22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5" name="Line 23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6" name="Line 24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7" name="Line 25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8" name="Line 26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9" name="Line 27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0" name="Oval 28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1" name="Oval 29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2" name="Oval 30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3" name="Oval 31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4" name="Oval 32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5" name="Oval 33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6" name="Oval 34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7" name="Oval 3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8" name="Oval 3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9" name="Oval 37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0" name="Oval 38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1" name="Oval 39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2" name="Oval 40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3" name="Oval 41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4" name="Oval 42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5" name="Oval 43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6" name="Oval 44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7" name="Oval 45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8" name="Oval 46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9" name="Oval 47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167" name="Group 48"/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168" name="Line 49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69" name="Line 50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0" name="Line 51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1" name="Line 52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2" name="Line 53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3" name="Line 54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4" name="Oval 5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5" name="Oval 5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6" name="Oval 57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7" name="Oval 58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8" name="Oval 59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9" name="Oval 60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0" name="Oval 61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1" name="Oval 62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2" name="Oval 63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3" name="Oval 64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4" name="Oval 65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5" name="Oval 66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6" name="Oval 67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7" name="Oval 68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8" name="Oval 69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9" name="Oval 70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0" name="Oval 71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1" name="Oval 72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2" name="Oval 73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3" name="Oval 74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</p:grpSp>
        <p:grpSp>
          <p:nvGrpSpPr>
            <p:cNvPr id="5" name="Group 75"/>
            <p:cNvGrpSpPr>
              <a:grpSpLocks/>
            </p:cNvGrpSpPr>
            <p:nvPr/>
          </p:nvGrpSpPr>
          <p:grpSpPr bwMode="auto">
            <a:xfrm>
              <a:off x="1791" y="1406"/>
              <a:ext cx="1585" cy="2896"/>
              <a:chOff x="116" y="-3"/>
              <a:chExt cx="1585" cy="2896"/>
            </a:xfrm>
          </p:grpSpPr>
          <p:grpSp>
            <p:nvGrpSpPr>
              <p:cNvPr id="112" name="Group 76"/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140" name="Line 77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1" name="Line 78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2" name="Line 79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3" name="Line 80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4" name="Line 81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5" name="Line 82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6" name="Oval 83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7" name="Oval 84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8" name="Oval 85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9" name="Oval 86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0" name="Oval 87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1" name="Oval 88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2" name="Oval 89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3" name="Oval 90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4" name="Oval 91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5" name="Oval 92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6" name="Oval 93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7" name="Oval 94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8" name="Oval 95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9" name="Oval 96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60" name="Oval 97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61" name="Oval 98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62" name="Oval 99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63" name="Oval 100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64" name="Oval 101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65" name="Oval 102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113" name="Group 103"/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114" name="Line 104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15" name="Line 105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16" name="Line 106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17" name="Line 107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18" name="Line 108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19" name="Line 109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0" name="Oval 110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1" name="Oval 111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2" name="Oval 112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3" name="Oval 113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4" name="Oval 114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5" name="Oval 115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6" name="Oval 116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7" name="Oval 117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8" name="Oval 118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9" name="Oval 119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0" name="Oval 120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1" name="Oval 121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2" name="Oval 122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3" name="Oval 123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4" name="Oval 124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5" name="Oval 125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6" name="Oval 126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7" name="Oval 127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8" name="Oval 128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9" name="Oval 129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</p:grpSp>
        <p:grpSp>
          <p:nvGrpSpPr>
            <p:cNvPr id="6" name="Group 130"/>
            <p:cNvGrpSpPr>
              <a:grpSpLocks/>
            </p:cNvGrpSpPr>
            <p:nvPr/>
          </p:nvGrpSpPr>
          <p:grpSpPr bwMode="auto">
            <a:xfrm>
              <a:off x="3470" y="1406"/>
              <a:ext cx="1585" cy="2896"/>
              <a:chOff x="116" y="-3"/>
              <a:chExt cx="1585" cy="2896"/>
            </a:xfrm>
          </p:grpSpPr>
          <p:grpSp>
            <p:nvGrpSpPr>
              <p:cNvPr id="58" name="Group 131"/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86" name="Line 132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7" name="Line 133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8" name="Line 134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9" name="Line 135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0" name="Line 136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1" name="Line 137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2" name="Oval 138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3" name="Oval 139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4" name="Oval 140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5" name="Oval 141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6" name="Oval 142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7" name="Oval 143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8" name="Oval 144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9" name="Oval 14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0" name="Oval 14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1" name="Oval 147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2" name="Oval 148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3" name="Oval 149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4" name="Oval 150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5" name="Oval 151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6" name="Oval 152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7" name="Oval 153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8" name="Oval 154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9" name="Oval 155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10" name="Oval 156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11" name="Oval 157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59" name="Group 158"/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60" name="Line 159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1" name="Line 160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2" name="Line 161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3" name="Line 162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4" name="Line 163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5" name="Line 164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6" name="Oval 16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7" name="Oval 16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8" name="Oval 167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9" name="Oval 168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0" name="Oval 169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1" name="Oval 170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2" name="Oval 171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3" name="Oval 172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4" name="Oval 173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5" name="Oval 174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6" name="Oval 175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7" name="Oval 176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8" name="Oval 177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9" name="Oval 178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0" name="Oval 179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1" name="Oval 180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2" name="Oval 181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3" name="Oval 182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4" name="Oval 183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5" name="Oval 184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</p:grpSp>
        <p:sp>
          <p:nvSpPr>
            <p:cNvPr id="7" name="Line 185"/>
            <p:cNvSpPr>
              <a:spLocks noChangeShapeType="1"/>
            </p:cNvSpPr>
            <p:nvPr/>
          </p:nvSpPr>
          <p:spPr bwMode="gray">
            <a:xfrm>
              <a:off x="5173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8" name="Line 186"/>
            <p:cNvSpPr>
              <a:spLocks noChangeShapeType="1"/>
            </p:cNvSpPr>
            <p:nvPr/>
          </p:nvSpPr>
          <p:spPr bwMode="gray">
            <a:xfrm>
              <a:off x="5324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9" name="Line 187"/>
            <p:cNvSpPr>
              <a:spLocks noChangeShapeType="1"/>
            </p:cNvSpPr>
            <p:nvPr/>
          </p:nvSpPr>
          <p:spPr bwMode="gray">
            <a:xfrm>
              <a:off x="5460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" name="Line 188"/>
            <p:cNvSpPr>
              <a:spLocks noChangeShapeType="1"/>
            </p:cNvSpPr>
            <p:nvPr/>
          </p:nvSpPr>
          <p:spPr bwMode="gray">
            <a:xfrm>
              <a:off x="5596" y="1416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" name="Line 189"/>
            <p:cNvSpPr>
              <a:spLocks noChangeShapeType="1"/>
            </p:cNvSpPr>
            <p:nvPr/>
          </p:nvSpPr>
          <p:spPr bwMode="gray">
            <a:xfrm>
              <a:off x="5732" y="1416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grpSp>
          <p:nvGrpSpPr>
            <p:cNvPr id="12" name="Group 190"/>
            <p:cNvGrpSpPr>
              <a:grpSpLocks/>
            </p:cNvGrpSpPr>
            <p:nvPr/>
          </p:nvGrpSpPr>
          <p:grpSpPr bwMode="auto">
            <a:xfrm>
              <a:off x="-3" y="1465"/>
              <a:ext cx="5763" cy="2778"/>
              <a:chOff x="-3" y="1510"/>
              <a:chExt cx="5763" cy="2778"/>
            </a:xfrm>
          </p:grpSpPr>
          <p:grpSp>
            <p:nvGrpSpPr>
              <p:cNvPr id="14" name="Group 191"/>
              <p:cNvGrpSpPr>
                <a:grpSpLocks/>
              </p:cNvGrpSpPr>
              <p:nvPr userDrawn="1"/>
            </p:nvGrpSpPr>
            <p:grpSpPr bwMode="auto">
              <a:xfrm>
                <a:off x="-1" y="1525"/>
                <a:ext cx="5758" cy="272"/>
                <a:chOff x="5" y="119"/>
                <a:chExt cx="5763" cy="272"/>
              </a:xfrm>
            </p:grpSpPr>
            <p:sp>
              <p:nvSpPr>
                <p:cNvPr id="55" name="Line 192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56" name="Line 193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57" name="Line 194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15" name="Group 195"/>
              <p:cNvGrpSpPr>
                <a:grpSpLocks/>
              </p:cNvGrpSpPr>
              <p:nvPr userDrawn="1"/>
            </p:nvGrpSpPr>
            <p:grpSpPr bwMode="auto">
              <a:xfrm>
                <a:off x="2" y="1933"/>
                <a:ext cx="5758" cy="272"/>
                <a:chOff x="5" y="119"/>
                <a:chExt cx="5763" cy="272"/>
              </a:xfrm>
            </p:grpSpPr>
            <p:sp>
              <p:nvSpPr>
                <p:cNvPr id="52" name="Line 196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53" name="Line 197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54" name="Line 198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16" name="Group 199"/>
              <p:cNvGrpSpPr>
                <a:grpSpLocks/>
              </p:cNvGrpSpPr>
              <p:nvPr userDrawn="1"/>
            </p:nvGrpSpPr>
            <p:grpSpPr bwMode="auto">
              <a:xfrm>
                <a:off x="-2" y="2352"/>
                <a:ext cx="5752" cy="272"/>
                <a:chOff x="5" y="119"/>
                <a:chExt cx="5763" cy="272"/>
              </a:xfrm>
            </p:grpSpPr>
            <p:sp>
              <p:nvSpPr>
                <p:cNvPr id="49" name="Line 200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50" name="Line 201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51" name="Line 202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17" name="Group 203"/>
              <p:cNvGrpSpPr>
                <a:grpSpLocks/>
              </p:cNvGrpSpPr>
              <p:nvPr userDrawn="1"/>
            </p:nvGrpSpPr>
            <p:grpSpPr bwMode="auto">
              <a:xfrm>
                <a:off x="-2" y="2750"/>
                <a:ext cx="5759" cy="272"/>
                <a:chOff x="5" y="119"/>
                <a:chExt cx="5763" cy="272"/>
              </a:xfrm>
            </p:grpSpPr>
            <p:sp>
              <p:nvSpPr>
                <p:cNvPr id="46" name="Line 204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47" name="Line 205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48" name="Line 206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18" name="Group 207"/>
              <p:cNvGrpSpPr>
                <a:grpSpLocks/>
              </p:cNvGrpSpPr>
              <p:nvPr userDrawn="1"/>
            </p:nvGrpSpPr>
            <p:grpSpPr bwMode="auto">
              <a:xfrm>
                <a:off x="1" y="3158"/>
                <a:ext cx="5759" cy="272"/>
                <a:chOff x="5" y="119"/>
                <a:chExt cx="5763" cy="272"/>
              </a:xfrm>
            </p:grpSpPr>
            <p:sp>
              <p:nvSpPr>
                <p:cNvPr id="43" name="Line 208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44" name="Line 209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45" name="Line 210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19" name="Group 211"/>
              <p:cNvGrpSpPr>
                <a:grpSpLocks/>
              </p:cNvGrpSpPr>
              <p:nvPr userDrawn="1"/>
            </p:nvGrpSpPr>
            <p:grpSpPr bwMode="auto">
              <a:xfrm>
                <a:off x="-3" y="3576"/>
                <a:ext cx="5753" cy="272"/>
                <a:chOff x="5" y="119"/>
                <a:chExt cx="5763" cy="272"/>
              </a:xfrm>
            </p:grpSpPr>
            <p:sp>
              <p:nvSpPr>
                <p:cNvPr id="40" name="Line 212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41" name="Line 213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42" name="Line 214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20" name="Group 215"/>
              <p:cNvGrpSpPr>
                <a:grpSpLocks/>
              </p:cNvGrpSpPr>
              <p:nvPr userDrawn="1"/>
            </p:nvGrpSpPr>
            <p:grpSpPr bwMode="auto">
              <a:xfrm>
                <a:off x="-3" y="3999"/>
                <a:ext cx="5757" cy="272"/>
                <a:chOff x="5" y="119"/>
                <a:chExt cx="5763" cy="272"/>
              </a:xfrm>
            </p:grpSpPr>
            <p:sp>
              <p:nvSpPr>
                <p:cNvPr id="37" name="Line 216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38" name="Line 217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39" name="Line 218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sp>
            <p:nvSpPr>
              <p:cNvPr id="21" name="Oval 219"/>
              <p:cNvSpPr>
                <a:spLocks noChangeArrowheads="1"/>
              </p:cNvSpPr>
              <p:nvPr userDrawn="1"/>
            </p:nvSpPr>
            <p:spPr bwMode="gray">
              <a:xfrm>
                <a:off x="5151" y="177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2" name="Oval 220"/>
              <p:cNvSpPr>
                <a:spLocks noChangeArrowheads="1"/>
              </p:cNvSpPr>
              <p:nvPr userDrawn="1"/>
            </p:nvSpPr>
            <p:spPr bwMode="gray">
              <a:xfrm>
                <a:off x="5149" y="2186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3" name="Oval 221"/>
              <p:cNvSpPr>
                <a:spLocks noChangeArrowheads="1"/>
              </p:cNvSpPr>
              <p:nvPr userDrawn="1"/>
            </p:nvSpPr>
            <p:spPr bwMode="gray">
              <a:xfrm>
                <a:off x="5439" y="151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4" name="Oval 222"/>
              <p:cNvSpPr>
                <a:spLocks noChangeArrowheads="1"/>
              </p:cNvSpPr>
              <p:nvPr userDrawn="1"/>
            </p:nvSpPr>
            <p:spPr bwMode="gray">
              <a:xfrm>
                <a:off x="5439" y="218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5" name="Oval 223"/>
              <p:cNvSpPr>
                <a:spLocks noChangeArrowheads="1"/>
              </p:cNvSpPr>
              <p:nvPr userDrawn="1"/>
            </p:nvSpPr>
            <p:spPr bwMode="gray">
              <a:xfrm>
                <a:off x="5709" y="191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6" name="Oval 224"/>
              <p:cNvSpPr>
                <a:spLocks noChangeArrowheads="1"/>
              </p:cNvSpPr>
              <p:nvPr userDrawn="1"/>
            </p:nvSpPr>
            <p:spPr bwMode="gray">
              <a:xfrm>
                <a:off x="5709" y="260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7" name="Oval 225"/>
              <p:cNvSpPr>
                <a:spLocks noChangeArrowheads="1"/>
              </p:cNvSpPr>
              <p:nvPr userDrawn="1"/>
            </p:nvSpPr>
            <p:spPr bwMode="gray">
              <a:xfrm>
                <a:off x="5151" y="2474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8" name="Oval 226"/>
              <p:cNvSpPr>
                <a:spLocks noChangeArrowheads="1"/>
              </p:cNvSpPr>
              <p:nvPr userDrawn="1"/>
            </p:nvSpPr>
            <p:spPr bwMode="gray">
              <a:xfrm>
                <a:off x="5149" y="2863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9" name="Oval 227"/>
              <p:cNvSpPr>
                <a:spLocks noChangeArrowheads="1"/>
              </p:cNvSpPr>
              <p:nvPr userDrawn="1"/>
            </p:nvSpPr>
            <p:spPr bwMode="gray">
              <a:xfrm>
                <a:off x="5154" y="314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0" name="Oval 228"/>
              <p:cNvSpPr>
                <a:spLocks noChangeArrowheads="1"/>
              </p:cNvSpPr>
              <p:nvPr userDrawn="1"/>
            </p:nvSpPr>
            <p:spPr bwMode="gray">
              <a:xfrm>
                <a:off x="5437" y="287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1" name="Oval 229"/>
              <p:cNvSpPr>
                <a:spLocks noChangeArrowheads="1"/>
              </p:cNvSpPr>
              <p:nvPr userDrawn="1"/>
            </p:nvSpPr>
            <p:spPr bwMode="gray">
              <a:xfrm>
                <a:off x="5147" y="3557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2" name="Oval 230"/>
              <p:cNvSpPr>
                <a:spLocks noChangeArrowheads="1"/>
              </p:cNvSpPr>
              <p:nvPr userDrawn="1"/>
            </p:nvSpPr>
            <p:spPr bwMode="gray">
              <a:xfrm>
                <a:off x="5145" y="382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3" name="Oval 231"/>
              <p:cNvSpPr>
                <a:spLocks noChangeArrowheads="1"/>
              </p:cNvSpPr>
              <p:nvPr userDrawn="1"/>
            </p:nvSpPr>
            <p:spPr bwMode="gray">
              <a:xfrm>
                <a:off x="5711" y="3277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4" name="Oval 232"/>
              <p:cNvSpPr>
                <a:spLocks noChangeArrowheads="1"/>
              </p:cNvSpPr>
              <p:nvPr userDrawn="1"/>
            </p:nvSpPr>
            <p:spPr bwMode="gray">
              <a:xfrm>
                <a:off x="5435" y="355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5" name="Oval 233"/>
              <p:cNvSpPr>
                <a:spLocks noChangeArrowheads="1"/>
              </p:cNvSpPr>
              <p:nvPr userDrawn="1"/>
            </p:nvSpPr>
            <p:spPr bwMode="gray">
              <a:xfrm>
                <a:off x="5433" y="4244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6" name="Oval 234"/>
              <p:cNvSpPr>
                <a:spLocks noChangeArrowheads="1"/>
              </p:cNvSpPr>
              <p:nvPr userDrawn="1"/>
            </p:nvSpPr>
            <p:spPr bwMode="gray">
              <a:xfrm>
                <a:off x="5701" y="398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</p:grpSp>
        <p:sp>
          <p:nvSpPr>
            <p:cNvPr id="13" name="Rectangle 235"/>
            <p:cNvSpPr>
              <a:spLocks noChangeArrowheads="1"/>
            </p:cNvSpPr>
            <p:nvPr/>
          </p:nvSpPr>
          <p:spPr bwMode="gray">
            <a:xfrm>
              <a:off x="0" y="1392"/>
              <a:ext cx="5760" cy="2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</p:grpSp>
      <p:pic>
        <p:nvPicPr>
          <p:cNvPr id="220" name="Picture 4" descr="C:\Users\HANY\Desktop\ITI\Intake 30\Materials &amp; Technical\Focus\JavaScript\For Students\js\1 copy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1" name="Rectangle 64"/>
          <p:cNvSpPr>
            <a:spLocks noChangeArrowheads="1"/>
          </p:cNvSpPr>
          <p:nvPr userDrawn="1"/>
        </p:nvSpPr>
        <p:spPr bwMode="gray">
          <a:xfrm>
            <a:off x="857250" y="2571750"/>
            <a:ext cx="71438" cy="3000375"/>
          </a:xfrm>
          <a:prstGeom prst="rect">
            <a:avLst/>
          </a:prstGeom>
          <a:gradFill rotWithShape="1">
            <a:gsLst>
              <a:gs pos="0">
                <a:srgbClr val="3167D3"/>
              </a:gs>
              <a:gs pos="100000">
                <a:srgbClr val="3167D3">
                  <a:gamma/>
                  <a:shade val="72549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222" name="Rectangle 65"/>
          <p:cNvSpPr>
            <a:spLocks noChangeArrowheads="1"/>
          </p:cNvSpPr>
          <p:nvPr userDrawn="1"/>
        </p:nvSpPr>
        <p:spPr bwMode="gray">
          <a:xfrm>
            <a:off x="0" y="5000625"/>
            <a:ext cx="8458200" cy="52388"/>
          </a:xfrm>
          <a:prstGeom prst="rect">
            <a:avLst/>
          </a:prstGeom>
          <a:gradFill rotWithShape="1">
            <a:gsLst>
              <a:gs pos="0">
                <a:srgbClr val="1A1A70"/>
              </a:gs>
              <a:gs pos="100000">
                <a:srgbClr val="3167D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223" name="Rectangle 4"/>
          <p:cNvSpPr txBox="1">
            <a:spLocks noChangeArrowheads="1"/>
          </p:cNvSpPr>
          <p:nvPr userDrawn="1"/>
        </p:nvSpPr>
        <p:spPr bwMode="auto">
          <a:xfrm>
            <a:off x="7500958" y="6000768"/>
            <a:ext cx="1571636" cy="785818"/>
          </a:xfrm>
          <a:prstGeom prst="rect">
            <a:avLst/>
          </a:prstGeom>
          <a:noFill/>
          <a:ln w="25400" cap="flat" cmpd="sng" algn="ctr">
            <a:solidFill>
              <a:srgbClr val="FFFFFF">
                <a:shade val="50000"/>
              </a:srgbClr>
            </a:solidFill>
            <a:prstDash val="solid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Above"/>
            <a:lightRig rig="threePt" dir="t"/>
          </a:scene3d>
          <a:sp3d z="50800"/>
        </p:spPr>
        <p:txBody>
          <a:bodyPr lIns="45720" rIns="45720"/>
          <a:lstStyle/>
          <a:p>
            <a:pPr algn="ctr" fontAlgn="auto">
              <a:spcBef>
                <a:spcPts val="400"/>
              </a:spcBef>
              <a:spcAft>
                <a:spcPts val="0"/>
              </a:spcAft>
              <a:buClr>
                <a:srgbClr val="3167D3"/>
              </a:buClr>
              <a:buSzPct val="68000"/>
              <a:buFont typeface="Wingdings 3" pitchFamily="18" charset="2"/>
              <a:buNone/>
              <a:defRPr/>
            </a:pPr>
            <a:r>
              <a:rPr lang="en-US" sz="1400" kern="0" dirty="0">
                <a:solidFill>
                  <a:srgbClr val="12449E"/>
                </a:solidFill>
                <a:latin typeface="Andalus" pitchFamily="2" charset="-78"/>
                <a:cs typeface="Andalus" pitchFamily="2" charset="-78"/>
              </a:rPr>
              <a:t>ITI – Assiut Branch</a:t>
            </a:r>
          </a:p>
          <a:p>
            <a:pPr algn="ctr" fontAlgn="auto">
              <a:spcBef>
                <a:spcPts val="400"/>
              </a:spcBef>
              <a:spcAft>
                <a:spcPts val="0"/>
              </a:spcAft>
              <a:buClr>
                <a:srgbClr val="3167D3"/>
              </a:buClr>
              <a:buSzPct val="68000"/>
              <a:buFont typeface="Wingdings 3" pitchFamily="18" charset="2"/>
              <a:buNone/>
              <a:defRPr/>
            </a:pPr>
            <a:r>
              <a:rPr lang="en-US" sz="1400" kern="0" dirty="0">
                <a:solidFill>
                  <a:srgbClr val="12449E"/>
                </a:solidFill>
                <a:latin typeface="Andalus" pitchFamily="2" charset="-78"/>
                <a:cs typeface="Andalus" pitchFamily="2" charset="-78"/>
              </a:rPr>
              <a:t>Eng. Hany Saad</a:t>
            </a:r>
          </a:p>
          <a:p>
            <a:pPr algn="ctr" fontAlgn="auto">
              <a:spcBef>
                <a:spcPts val="400"/>
              </a:spcBef>
              <a:spcAft>
                <a:spcPts val="0"/>
              </a:spcAft>
              <a:buClr>
                <a:srgbClr val="3167D3"/>
              </a:buClr>
              <a:buSzPct val="68000"/>
              <a:buFont typeface="Wingdings 3" pitchFamily="18" charset="2"/>
              <a:buNone/>
              <a:defRPr/>
            </a:pPr>
            <a:endParaRPr lang="en-US" sz="1400" kern="0" dirty="0">
              <a:solidFill>
                <a:srgbClr val="12449E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224" name="Rectangle 64"/>
          <p:cNvSpPr>
            <a:spLocks noChangeArrowheads="1"/>
          </p:cNvSpPr>
          <p:nvPr userDrawn="1"/>
        </p:nvSpPr>
        <p:spPr bwMode="gray">
          <a:xfrm>
            <a:off x="7358063" y="4572000"/>
            <a:ext cx="71437" cy="2286000"/>
          </a:xfrm>
          <a:prstGeom prst="rect">
            <a:avLst/>
          </a:prstGeom>
          <a:gradFill rotWithShape="1">
            <a:gsLst>
              <a:gs pos="0">
                <a:srgbClr val="3167D3"/>
              </a:gs>
              <a:gs pos="100000">
                <a:srgbClr val="3167D3">
                  <a:gamma/>
                  <a:shade val="72549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 pitchFamily="34" charset="0"/>
              <a:cs typeface="+mn-cs"/>
            </a:endParaRPr>
          </a:p>
        </p:txBody>
      </p:sp>
      <p:pic>
        <p:nvPicPr>
          <p:cNvPr id="225" name="Picture 6" descr="C:\Users\HANY\Desktop\ITI\Work\iti logo.jpg"/>
          <p:cNvPicPr>
            <a:picLocks noChangeAspect="1" noChangeArrowheads="1"/>
          </p:cNvPicPr>
          <p:nvPr userDrawn="1"/>
        </p:nvPicPr>
        <p:blipFill>
          <a:blip r:embed="rId3" cstate="print"/>
          <a:srcRect r="53389"/>
          <a:stretch>
            <a:fillRect/>
          </a:stretch>
        </p:blipFill>
        <p:spPr bwMode="auto">
          <a:xfrm>
            <a:off x="8572500" y="0"/>
            <a:ext cx="5715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animBg="1"/>
      <p:bldP spid="222" grpId="0" animBg="1"/>
      <p:bldP spid="223" grpId="0" animBg="1"/>
      <p:bldP spid="22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E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8DE28-1991-440D-99EB-86BD62A8C39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563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8725"/>
            <a:ext cx="8229600" cy="50958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969FC-4E4C-42B8-B736-2C40D9C41EE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D5219-616B-4A76-8E1A-4C03C672EDD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8"/>
          <p:cNvGrpSpPr>
            <a:grpSpLocks/>
          </p:cNvGrpSpPr>
          <p:nvPr/>
        </p:nvGrpSpPr>
        <p:grpSpPr bwMode="auto">
          <a:xfrm>
            <a:off x="-4763" y="2209800"/>
            <a:ext cx="9148763" cy="4648200"/>
            <a:chOff x="-3" y="1392"/>
            <a:chExt cx="5763" cy="2928"/>
          </a:xfrm>
        </p:grpSpPr>
        <p:sp>
          <p:nvSpPr>
            <p:cNvPr id="3" name="Rectangle 19"/>
            <p:cNvSpPr>
              <a:spLocks noChangeArrowheads="1"/>
            </p:cNvSpPr>
            <p:nvPr/>
          </p:nvSpPr>
          <p:spPr bwMode="gray">
            <a:xfrm>
              <a:off x="5" y="1428"/>
              <a:ext cx="5755" cy="289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116" y="1403"/>
              <a:ext cx="1585" cy="2896"/>
              <a:chOff x="116" y="-3"/>
              <a:chExt cx="1585" cy="2896"/>
            </a:xfrm>
          </p:grpSpPr>
          <p:grpSp>
            <p:nvGrpSpPr>
              <p:cNvPr id="166" name="Group 21"/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194" name="Line 22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5" name="Line 23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6" name="Line 24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7" name="Line 25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8" name="Line 26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9" name="Line 27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0" name="Oval 28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1" name="Oval 29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2" name="Oval 30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3" name="Oval 31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4" name="Oval 32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5" name="Oval 33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6" name="Oval 34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7" name="Oval 3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8" name="Oval 3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9" name="Oval 37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0" name="Oval 38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1" name="Oval 39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2" name="Oval 40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3" name="Oval 41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4" name="Oval 42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5" name="Oval 43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6" name="Oval 44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7" name="Oval 45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8" name="Oval 46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9" name="Oval 47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167" name="Group 48"/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168" name="Line 49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69" name="Line 50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0" name="Line 51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1" name="Line 52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2" name="Line 53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3" name="Line 54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4" name="Oval 5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5" name="Oval 5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6" name="Oval 57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7" name="Oval 58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8" name="Oval 59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9" name="Oval 60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0" name="Oval 61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1" name="Oval 62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2" name="Oval 63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3" name="Oval 64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4" name="Oval 65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5" name="Oval 66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6" name="Oval 67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7" name="Oval 68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8" name="Oval 69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9" name="Oval 70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0" name="Oval 71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1" name="Oval 72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2" name="Oval 73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3" name="Oval 74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</p:grpSp>
        <p:grpSp>
          <p:nvGrpSpPr>
            <p:cNvPr id="5" name="Group 75"/>
            <p:cNvGrpSpPr>
              <a:grpSpLocks/>
            </p:cNvGrpSpPr>
            <p:nvPr/>
          </p:nvGrpSpPr>
          <p:grpSpPr bwMode="auto">
            <a:xfrm>
              <a:off x="1791" y="1406"/>
              <a:ext cx="1585" cy="2896"/>
              <a:chOff x="116" y="-3"/>
              <a:chExt cx="1585" cy="2896"/>
            </a:xfrm>
          </p:grpSpPr>
          <p:grpSp>
            <p:nvGrpSpPr>
              <p:cNvPr id="112" name="Group 76"/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140" name="Line 77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1" name="Line 78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2" name="Line 79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3" name="Line 80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4" name="Line 81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5" name="Line 82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6" name="Oval 83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7" name="Oval 84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8" name="Oval 85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9" name="Oval 86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0" name="Oval 87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1" name="Oval 88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2" name="Oval 89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3" name="Oval 90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4" name="Oval 91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5" name="Oval 92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6" name="Oval 93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7" name="Oval 94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8" name="Oval 95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9" name="Oval 96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60" name="Oval 97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61" name="Oval 98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62" name="Oval 99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63" name="Oval 100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64" name="Oval 101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65" name="Oval 102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113" name="Group 103"/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114" name="Line 104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15" name="Line 105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16" name="Line 106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17" name="Line 107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18" name="Line 108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19" name="Line 109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0" name="Oval 110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1" name="Oval 111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2" name="Oval 112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3" name="Oval 113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4" name="Oval 114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5" name="Oval 115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6" name="Oval 116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7" name="Oval 117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8" name="Oval 118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9" name="Oval 119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0" name="Oval 120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1" name="Oval 121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2" name="Oval 122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3" name="Oval 123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4" name="Oval 124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5" name="Oval 125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6" name="Oval 126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7" name="Oval 127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8" name="Oval 128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9" name="Oval 129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</p:grpSp>
        <p:grpSp>
          <p:nvGrpSpPr>
            <p:cNvPr id="6" name="Group 130"/>
            <p:cNvGrpSpPr>
              <a:grpSpLocks/>
            </p:cNvGrpSpPr>
            <p:nvPr/>
          </p:nvGrpSpPr>
          <p:grpSpPr bwMode="auto">
            <a:xfrm>
              <a:off x="3470" y="1406"/>
              <a:ext cx="1585" cy="2896"/>
              <a:chOff x="116" y="-3"/>
              <a:chExt cx="1585" cy="2896"/>
            </a:xfrm>
          </p:grpSpPr>
          <p:grpSp>
            <p:nvGrpSpPr>
              <p:cNvPr id="58" name="Group 131"/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86" name="Line 132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7" name="Line 133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8" name="Line 134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9" name="Line 135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0" name="Line 136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1" name="Line 137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2" name="Oval 138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3" name="Oval 139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4" name="Oval 140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5" name="Oval 141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6" name="Oval 142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7" name="Oval 143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8" name="Oval 144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9" name="Oval 14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0" name="Oval 14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1" name="Oval 147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2" name="Oval 148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3" name="Oval 149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4" name="Oval 150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5" name="Oval 151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6" name="Oval 152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7" name="Oval 153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8" name="Oval 154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9" name="Oval 155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10" name="Oval 156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11" name="Oval 157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59" name="Group 158"/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60" name="Line 159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1" name="Line 160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2" name="Line 161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3" name="Line 162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4" name="Line 163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5" name="Line 164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6" name="Oval 16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7" name="Oval 16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8" name="Oval 167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9" name="Oval 168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0" name="Oval 169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1" name="Oval 170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2" name="Oval 171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3" name="Oval 172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4" name="Oval 173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5" name="Oval 174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6" name="Oval 175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7" name="Oval 176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8" name="Oval 177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9" name="Oval 178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0" name="Oval 179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1" name="Oval 180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2" name="Oval 181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3" name="Oval 182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4" name="Oval 183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5" name="Oval 184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</p:grpSp>
        <p:sp>
          <p:nvSpPr>
            <p:cNvPr id="7" name="Line 185"/>
            <p:cNvSpPr>
              <a:spLocks noChangeShapeType="1"/>
            </p:cNvSpPr>
            <p:nvPr/>
          </p:nvSpPr>
          <p:spPr bwMode="gray">
            <a:xfrm>
              <a:off x="5173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8" name="Line 186"/>
            <p:cNvSpPr>
              <a:spLocks noChangeShapeType="1"/>
            </p:cNvSpPr>
            <p:nvPr/>
          </p:nvSpPr>
          <p:spPr bwMode="gray">
            <a:xfrm>
              <a:off x="5324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9" name="Line 187"/>
            <p:cNvSpPr>
              <a:spLocks noChangeShapeType="1"/>
            </p:cNvSpPr>
            <p:nvPr/>
          </p:nvSpPr>
          <p:spPr bwMode="gray">
            <a:xfrm>
              <a:off x="5460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" name="Line 188"/>
            <p:cNvSpPr>
              <a:spLocks noChangeShapeType="1"/>
            </p:cNvSpPr>
            <p:nvPr/>
          </p:nvSpPr>
          <p:spPr bwMode="gray">
            <a:xfrm>
              <a:off x="5596" y="1416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" name="Line 189"/>
            <p:cNvSpPr>
              <a:spLocks noChangeShapeType="1"/>
            </p:cNvSpPr>
            <p:nvPr/>
          </p:nvSpPr>
          <p:spPr bwMode="gray">
            <a:xfrm>
              <a:off x="5732" y="1416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grpSp>
          <p:nvGrpSpPr>
            <p:cNvPr id="12" name="Group 190"/>
            <p:cNvGrpSpPr>
              <a:grpSpLocks/>
            </p:cNvGrpSpPr>
            <p:nvPr/>
          </p:nvGrpSpPr>
          <p:grpSpPr bwMode="auto">
            <a:xfrm>
              <a:off x="-3" y="1465"/>
              <a:ext cx="5763" cy="2778"/>
              <a:chOff x="-3" y="1510"/>
              <a:chExt cx="5763" cy="2778"/>
            </a:xfrm>
          </p:grpSpPr>
          <p:grpSp>
            <p:nvGrpSpPr>
              <p:cNvPr id="14" name="Group 191"/>
              <p:cNvGrpSpPr>
                <a:grpSpLocks/>
              </p:cNvGrpSpPr>
              <p:nvPr userDrawn="1"/>
            </p:nvGrpSpPr>
            <p:grpSpPr bwMode="auto">
              <a:xfrm>
                <a:off x="-1" y="1525"/>
                <a:ext cx="5758" cy="272"/>
                <a:chOff x="5" y="119"/>
                <a:chExt cx="5763" cy="272"/>
              </a:xfrm>
            </p:grpSpPr>
            <p:sp>
              <p:nvSpPr>
                <p:cNvPr id="55" name="Line 192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56" name="Line 193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57" name="Line 194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15" name="Group 195"/>
              <p:cNvGrpSpPr>
                <a:grpSpLocks/>
              </p:cNvGrpSpPr>
              <p:nvPr userDrawn="1"/>
            </p:nvGrpSpPr>
            <p:grpSpPr bwMode="auto">
              <a:xfrm>
                <a:off x="2" y="1933"/>
                <a:ext cx="5758" cy="272"/>
                <a:chOff x="5" y="119"/>
                <a:chExt cx="5763" cy="272"/>
              </a:xfrm>
            </p:grpSpPr>
            <p:sp>
              <p:nvSpPr>
                <p:cNvPr id="52" name="Line 196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53" name="Line 197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54" name="Line 198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16" name="Group 199"/>
              <p:cNvGrpSpPr>
                <a:grpSpLocks/>
              </p:cNvGrpSpPr>
              <p:nvPr userDrawn="1"/>
            </p:nvGrpSpPr>
            <p:grpSpPr bwMode="auto">
              <a:xfrm>
                <a:off x="-2" y="2352"/>
                <a:ext cx="5752" cy="272"/>
                <a:chOff x="5" y="119"/>
                <a:chExt cx="5763" cy="272"/>
              </a:xfrm>
            </p:grpSpPr>
            <p:sp>
              <p:nvSpPr>
                <p:cNvPr id="49" name="Line 200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50" name="Line 201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51" name="Line 202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17" name="Group 203"/>
              <p:cNvGrpSpPr>
                <a:grpSpLocks/>
              </p:cNvGrpSpPr>
              <p:nvPr userDrawn="1"/>
            </p:nvGrpSpPr>
            <p:grpSpPr bwMode="auto">
              <a:xfrm>
                <a:off x="-2" y="2750"/>
                <a:ext cx="5759" cy="272"/>
                <a:chOff x="5" y="119"/>
                <a:chExt cx="5763" cy="272"/>
              </a:xfrm>
            </p:grpSpPr>
            <p:sp>
              <p:nvSpPr>
                <p:cNvPr id="46" name="Line 204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47" name="Line 205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48" name="Line 206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18" name="Group 207"/>
              <p:cNvGrpSpPr>
                <a:grpSpLocks/>
              </p:cNvGrpSpPr>
              <p:nvPr userDrawn="1"/>
            </p:nvGrpSpPr>
            <p:grpSpPr bwMode="auto">
              <a:xfrm>
                <a:off x="1" y="3158"/>
                <a:ext cx="5759" cy="272"/>
                <a:chOff x="5" y="119"/>
                <a:chExt cx="5763" cy="272"/>
              </a:xfrm>
            </p:grpSpPr>
            <p:sp>
              <p:nvSpPr>
                <p:cNvPr id="43" name="Line 208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44" name="Line 209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45" name="Line 210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19" name="Group 211"/>
              <p:cNvGrpSpPr>
                <a:grpSpLocks/>
              </p:cNvGrpSpPr>
              <p:nvPr userDrawn="1"/>
            </p:nvGrpSpPr>
            <p:grpSpPr bwMode="auto">
              <a:xfrm>
                <a:off x="-3" y="3576"/>
                <a:ext cx="5753" cy="272"/>
                <a:chOff x="5" y="119"/>
                <a:chExt cx="5763" cy="272"/>
              </a:xfrm>
            </p:grpSpPr>
            <p:sp>
              <p:nvSpPr>
                <p:cNvPr id="40" name="Line 212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41" name="Line 213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42" name="Line 214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20" name="Group 215"/>
              <p:cNvGrpSpPr>
                <a:grpSpLocks/>
              </p:cNvGrpSpPr>
              <p:nvPr userDrawn="1"/>
            </p:nvGrpSpPr>
            <p:grpSpPr bwMode="auto">
              <a:xfrm>
                <a:off x="-3" y="3999"/>
                <a:ext cx="5757" cy="272"/>
                <a:chOff x="5" y="119"/>
                <a:chExt cx="5763" cy="272"/>
              </a:xfrm>
            </p:grpSpPr>
            <p:sp>
              <p:nvSpPr>
                <p:cNvPr id="37" name="Line 216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38" name="Line 217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39" name="Line 218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sp>
            <p:nvSpPr>
              <p:cNvPr id="21" name="Oval 219"/>
              <p:cNvSpPr>
                <a:spLocks noChangeArrowheads="1"/>
              </p:cNvSpPr>
              <p:nvPr userDrawn="1"/>
            </p:nvSpPr>
            <p:spPr bwMode="gray">
              <a:xfrm>
                <a:off x="5151" y="177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2" name="Oval 220"/>
              <p:cNvSpPr>
                <a:spLocks noChangeArrowheads="1"/>
              </p:cNvSpPr>
              <p:nvPr userDrawn="1"/>
            </p:nvSpPr>
            <p:spPr bwMode="gray">
              <a:xfrm>
                <a:off x="5149" y="2186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3" name="Oval 221"/>
              <p:cNvSpPr>
                <a:spLocks noChangeArrowheads="1"/>
              </p:cNvSpPr>
              <p:nvPr userDrawn="1"/>
            </p:nvSpPr>
            <p:spPr bwMode="gray">
              <a:xfrm>
                <a:off x="5439" y="151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4" name="Oval 222"/>
              <p:cNvSpPr>
                <a:spLocks noChangeArrowheads="1"/>
              </p:cNvSpPr>
              <p:nvPr userDrawn="1"/>
            </p:nvSpPr>
            <p:spPr bwMode="gray">
              <a:xfrm>
                <a:off x="5439" y="218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5" name="Oval 223"/>
              <p:cNvSpPr>
                <a:spLocks noChangeArrowheads="1"/>
              </p:cNvSpPr>
              <p:nvPr userDrawn="1"/>
            </p:nvSpPr>
            <p:spPr bwMode="gray">
              <a:xfrm>
                <a:off x="5709" y="191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6" name="Oval 224"/>
              <p:cNvSpPr>
                <a:spLocks noChangeArrowheads="1"/>
              </p:cNvSpPr>
              <p:nvPr userDrawn="1"/>
            </p:nvSpPr>
            <p:spPr bwMode="gray">
              <a:xfrm>
                <a:off x="5709" y="260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7" name="Oval 225"/>
              <p:cNvSpPr>
                <a:spLocks noChangeArrowheads="1"/>
              </p:cNvSpPr>
              <p:nvPr userDrawn="1"/>
            </p:nvSpPr>
            <p:spPr bwMode="gray">
              <a:xfrm>
                <a:off x="5151" y="2474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8" name="Oval 226"/>
              <p:cNvSpPr>
                <a:spLocks noChangeArrowheads="1"/>
              </p:cNvSpPr>
              <p:nvPr userDrawn="1"/>
            </p:nvSpPr>
            <p:spPr bwMode="gray">
              <a:xfrm>
                <a:off x="5149" y="2863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9" name="Oval 227"/>
              <p:cNvSpPr>
                <a:spLocks noChangeArrowheads="1"/>
              </p:cNvSpPr>
              <p:nvPr userDrawn="1"/>
            </p:nvSpPr>
            <p:spPr bwMode="gray">
              <a:xfrm>
                <a:off x="5154" y="314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0" name="Oval 228"/>
              <p:cNvSpPr>
                <a:spLocks noChangeArrowheads="1"/>
              </p:cNvSpPr>
              <p:nvPr userDrawn="1"/>
            </p:nvSpPr>
            <p:spPr bwMode="gray">
              <a:xfrm>
                <a:off x="5437" y="287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1" name="Oval 229"/>
              <p:cNvSpPr>
                <a:spLocks noChangeArrowheads="1"/>
              </p:cNvSpPr>
              <p:nvPr userDrawn="1"/>
            </p:nvSpPr>
            <p:spPr bwMode="gray">
              <a:xfrm>
                <a:off x="5147" y="3557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2" name="Oval 230"/>
              <p:cNvSpPr>
                <a:spLocks noChangeArrowheads="1"/>
              </p:cNvSpPr>
              <p:nvPr userDrawn="1"/>
            </p:nvSpPr>
            <p:spPr bwMode="gray">
              <a:xfrm>
                <a:off x="5145" y="382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3" name="Oval 231"/>
              <p:cNvSpPr>
                <a:spLocks noChangeArrowheads="1"/>
              </p:cNvSpPr>
              <p:nvPr userDrawn="1"/>
            </p:nvSpPr>
            <p:spPr bwMode="gray">
              <a:xfrm>
                <a:off x="5711" y="3277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4" name="Oval 232"/>
              <p:cNvSpPr>
                <a:spLocks noChangeArrowheads="1"/>
              </p:cNvSpPr>
              <p:nvPr userDrawn="1"/>
            </p:nvSpPr>
            <p:spPr bwMode="gray">
              <a:xfrm>
                <a:off x="5435" y="355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5" name="Oval 233"/>
              <p:cNvSpPr>
                <a:spLocks noChangeArrowheads="1"/>
              </p:cNvSpPr>
              <p:nvPr userDrawn="1"/>
            </p:nvSpPr>
            <p:spPr bwMode="gray">
              <a:xfrm>
                <a:off x="5433" y="4244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6" name="Oval 234"/>
              <p:cNvSpPr>
                <a:spLocks noChangeArrowheads="1"/>
              </p:cNvSpPr>
              <p:nvPr userDrawn="1"/>
            </p:nvSpPr>
            <p:spPr bwMode="gray">
              <a:xfrm>
                <a:off x="5701" y="398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</p:grpSp>
        <p:sp>
          <p:nvSpPr>
            <p:cNvPr id="13" name="Rectangle 235"/>
            <p:cNvSpPr>
              <a:spLocks noChangeArrowheads="1"/>
            </p:cNvSpPr>
            <p:nvPr/>
          </p:nvSpPr>
          <p:spPr bwMode="gray">
            <a:xfrm>
              <a:off x="0" y="1392"/>
              <a:ext cx="5760" cy="2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</p:grpSp>
      <p:pic>
        <p:nvPicPr>
          <p:cNvPr id="220" name="Picture 4" descr="C:\Users\HANY\Desktop\ITI\Intake 30\Materials &amp; Technical\Focus\JavaScript\For Students\js\1 copy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1" name="Rectangle 64"/>
          <p:cNvSpPr>
            <a:spLocks noChangeArrowheads="1"/>
          </p:cNvSpPr>
          <p:nvPr userDrawn="1"/>
        </p:nvSpPr>
        <p:spPr bwMode="gray">
          <a:xfrm>
            <a:off x="857250" y="2571750"/>
            <a:ext cx="71438" cy="3286125"/>
          </a:xfrm>
          <a:prstGeom prst="rect">
            <a:avLst/>
          </a:prstGeom>
          <a:gradFill rotWithShape="1">
            <a:gsLst>
              <a:gs pos="0">
                <a:srgbClr val="3167D3"/>
              </a:gs>
              <a:gs pos="100000">
                <a:srgbClr val="3167D3">
                  <a:gamma/>
                  <a:shade val="72549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222" name="Rectangle 65"/>
          <p:cNvSpPr>
            <a:spLocks noChangeArrowheads="1"/>
          </p:cNvSpPr>
          <p:nvPr userDrawn="1"/>
        </p:nvSpPr>
        <p:spPr bwMode="gray">
          <a:xfrm>
            <a:off x="0" y="5000625"/>
            <a:ext cx="8786813" cy="46038"/>
          </a:xfrm>
          <a:prstGeom prst="rect">
            <a:avLst/>
          </a:prstGeom>
          <a:gradFill rotWithShape="1">
            <a:gsLst>
              <a:gs pos="0">
                <a:srgbClr val="1A1A70"/>
              </a:gs>
              <a:gs pos="100000">
                <a:srgbClr val="3167D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 pitchFamily="34" charset="0"/>
              <a:cs typeface="+mn-cs"/>
            </a:endParaRPr>
          </a:p>
        </p:txBody>
      </p:sp>
      <p:pic>
        <p:nvPicPr>
          <p:cNvPr id="223" name="Picture 6" descr="C:\Users\HANY\Desktop\ITI\Work\iti logo.jpg"/>
          <p:cNvPicPr>
            <a:picLocks noChangeAspect="1" noChangeArrowheads="1"/>
          </p:cNvPicPr>
          <p:nvPr userDrawn="1"/>
        </p:nvPicPr>
        <p:blipFill>
          <a:blip r:embed="rId3" cstate="print"/>
          <a:srcRect r="53389"/>
          <a:stretch>
            <a:fillRect/>
          </a:stretch>
        </p:blipFill>
        <p:spPr bwMode="auto">
          <a:xfrm>
            <a:off x="8572500" y="0"/>
            <a:ext cx="5715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4" name="Rectangle 223"/>
          <p:cNvSpPr/>
          <p:nvPr userDrawn="1"/>
        </p:nvSpPr>
        <p:spPr>
          <a:xfrm>
            <a:off x="833438" y="5202238"/>
            <a:ext cx="8286750" cy="58578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maze" pitchFamily="34" charset="0"/>
              </a:rPr>
              <a:t>&lt;script&gt;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Amaze" pitchFamily="34" charset="0"/>
              </a:rPr>
              <a:t>document.writeln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maze" pitchFamily="34" charset="0"/>
              </a:rPr>
              <a:t>(“Thank You!”)&lt;/script&gt; 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5" name="Rectangle 224"/>
          <p:cNvSpPr/>
          <p:nvPr userDrawn="1"/>
        </p:nvSpPr>
        <p:spPr>
          <a:xfrm>
            <a:off x="1714500" y="3429000"/>
            <a:ext cx="278606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Algerian" pitchFamily="82" charset="0"/>
                <a:cs typeface="Andalus" pitchFamily="2" charset="-78"/>
              </a:rPr>
              <a:t>&lt;script &gt;</a:t>
            </a:r>
          </a:p>
        </p:txBody>
      </p:sp>
      <p:pic>
        <p:nvPicPr>
          <p:cNvPr id="226" name="Picture 5" descr="C:\Users\HANY\Desktop\ITI\Intake 30\Materials &amp; Technical\Focus\JavaScript\Preparation\temp\q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6188" y="2571750"/>
            <a:ext cx="15716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7" name="Rectangle 226"/>
          <p:cNvSpPr/>
          <p:nvPr userDrawn="1"/>
        </p:nvSpPr>
        <p:spPr>
          <a:xfrm>
            <a:off x="5072063" y="3429000"/>
            <a:ext cx="2786062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Algerian" pitchFamily="82" charset="0"/>
                <a:cs typeface="Andalus" pitchFamily="2" charset="-78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animBg="1"/>
      <p:bldP spid="222" grpId="0" animBg="1"/>
      <p:bldP spid="224" grpId="0"/>
      <p:bldP spid="225" grpId="0"/>
      <p:bldP spid="22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563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8725"/>
            <a:ext cx="8229600" cy="5095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77FFA-F5E0-4475-A843-02DE58437AB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5049-0F41-4535-8084-4BD3AE9803C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563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0958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0958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63CCB-6A30-47DF-8593-F14636F8DFB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B0610-1DEA-4F42-B048-FEDEA9B4E3B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563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D6322-6D7F-4F52-827C-15A04E293A0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69F1C-E15E-4479-AA82-82B2DBFEB5B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5E9F8-9BC8-49F3-8900-9634F6C862A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 userDrawn="1"/>
        </p:nvSpPr>
        <p:spPr bwMode="gray">
          <a:xfrm>
            <a:off x="1588" y="4763"/>
            <a:ext cx="9144000" cy="931862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ar-EG" sz="1800">
              <a:latin typeface="Arial" pitchFamily="34" charset="0"/>
              <a:cs typeface="+mn-cs"/>
            </a:endParaRPr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-12700" y="0"/>
            <a:ext cx="9150350" cy="1012825"/>
            <a:chOff x="476" y="-638"/>
            <a:chExt cx="5764" cy="638"/>
          </a:xfrm>
        </p:grpSpPr>
        <p:sp>
          <p:nvSpPr>
            <p:cNvPr id="1041" name="Oval 17"/>
            <p:cNvSpPr>
              <a:spLocks noChangeArrowheads="1"/>
            </p:cNvSpPr>
            <p:nvPr userDrawn="1"/>
          </p:nvSpPr>
          <p:spPr bwMode="gray">
            <a:xfrm>
              <a:off x="555" y="-28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 userDrawn="1"/>
          </p:nvSpPr>
          <p:spPr bwMode="gray">
            <a:xfrm>
              <a:off x="553" y="-545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843" y="-425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 userDrawn="1"/>
          </p:nvSpPr>
          <p:spPr bwMode="gray">
            <a:xfrm>
              <a:off x="843" y="-135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 userDrawn="1"/>
          </p:nvSpPr>
          <p:spPr bwMode="gray">
            <a:xfrm>
              <a:off x="1113" y="-289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 userDrawn="1"/>
          </p:nvSpPr>
          <p:spPr bwMode="gray">
            <a:xfrm>
              <a:off x="1249" y="-151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47" name="Line 23"/>
            <p:cNvSpPr>
              <a:spLocks noChangeShapeType="1"/>
            </p:cNvSpPr>
            <p:nvPr userDrawn="1"/>
          </p:nvSpPr>
          <p:spPr bwMode="gray">
            <a:xfrm>
              <a:off x="577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48" name="Line 24"/>
            <p:cNvSpPr>
              <a:spLocks noChangeShapeType="1"/>
            </p:cNvSpPr>
            <p:nvPr userDrawn="1"/>
          </p:nvSpPr>
          <p:spPr bwMode="gray">
            <a:xfrm>
              <a:off x="719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49" name="Line 25"/>
            <p:cNvSpPr>
              <a:spLocks noChangeShapeType="1"/>
            </p:cNvSpPr>
            <p:nvPr userDrawn="1"/>
          </p:nvSpPr>
          <p:spPr bwMode="gray">
            <a:xfrm>
              <a:off x="864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50" name="Line 26"/>
            <p:cNvSpPr>
              <a:spLocks noChangeShapeType="1"/>
            </p:cNvSpPr>
            <p:nvPr userDrawn="1"/>
          </p:nvSpPr>
          <p:spPr bwMode="gray">
            <a:xfrm>
              <a:off x="1000" y="-633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51" name="Line 27"/>
            <p:cNvSpPr>
              <a:spLocks noChangeShapeType="1"/>
            </p:cNvSpPr>
            <p:nvPr userDrawn="1"/>
          </p:nvSpPr>
          <p:spPr bwMode="gray">
            <a:xfrm>
              <a:off x="1136" y="-633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52" name="Line 28"/>
            <p:cNvSpPr>
              <a:spLocks noChangeShapeType="1"/>
            </p:cNvSpPr>
            <p:nvPr userDrawn="1"/>
          </p:nvSpPr>
          <p:spPr bwMode="gray">
            <a:xfrm>
              <a:off x="1272" y="-635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53" name="Line 29"/>
            <p:cNvSpPr>
              <a:spLocks noChangeShapeType="1"/>
            </p:cNvSpPr>
            <p:nvPr userDrawn="1"/>
          </p:nvSpPr>
          <p:spPr bwMode="gray">
            <a:xfrm>
              <a:off x="1414" y="-634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54" name="Line 30"/>
            <p:cNvSpPr>
              <a:spLocks noChangeShapeType="1"/>
            </p:cNvSpPr>
            <p:nvPr userDrawn="1"/>
          </p:nvSpPr>
          <p:spPr bwMode="gray">
            <a:xfrm>
              <a:off x="1565" y="-634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55" name="Line 31"/>
            <p:cNvSpPr>
              <a:spLocks noChangeShapeType="1"/>
            </p:cNvSpPr>
            <p:nvPr userDrawn="1"/>
          </p:nvSpPr>
          <p:spPr bwMode="gray">
            <a:xfrm>
              <a:off x="1701" y="-634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56" name="Line 32"/>
            <p:cNvSpPr>
              <a:spLocks noChangeShapeType="1"/>
            </p:cNvSpPr>
            <p:nvPr userDrawn="1"/>
          </p:nvSpPr>
          <p:spPr bwMode="gray">
            <a:xfrm>
              <a:off x="1837" y="-633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57" name="Line 33"/>
            <p:cNvSpPr>
              <a:spLocks noChangeShapeType="1"/>
            </p:cNvSpPr>
            <p:nvPr userDrawn="1"/>
          </p:nvSpPr>
          <p:spPr bwMode="gray">
            <a:xfrm>
              <a:off x="1973" y="-633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gray">
            <a:xfrm>
              <a:off x="2109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 userDrawn="1"/>
          </p:nvSpPr>
          <p:spPr bwMode="gray">
            <a:xfrm>
              <a:off x="1392" y="-28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 userDrawn="1"/>
          </p:nvSpPr>
          <p:spPr bwMode="gray">
            <a:xfrm>
              <a:off x="1390" y="-542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 userDrawn="1"/>
          </p:nvSpPr>
          <p:spPr bwMode="gray">
            <a:xfrm>
              <a:off x="1680" y="-424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 userDrawn="1"/>
          </p:nvSpPr>
          <p:spPr bwMode="gray">
            <a:xfrm>
              <a:off x="1680" y="-540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 userDrawn="1"/>
          </p:nvSpPr>
          <p:spPr bwMode="gray">
            <a:xfrm>
              <a:off x="1950" y="-284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64" name="Oval 40"/>
            <p:cNvSpPr>
              <a:spLocks noChangeArrowheads="1"/>
            </p:cNvSpPr>
            <p:nvPr userDrawn="1"/>
          </p:nvSpPr>
          <p:spPr bwMode="gray">
            <a:xfrm>
              <a:off x="2086" y="-14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65" name="Oval 41"/>
            <p:cNvSpPr>
              <a:spLocks noChangeArrowheads="1"/>
            </p:cNvSpPr>
            <p:nvPr userDrawn="1"/>
          </p:nvSpPr>
          <p:spPr bwMode="gray">
            <a:xfrm>
              <a:off x="2224" y="-28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66" name="Oval 42"/>
            <p:cNvSpPr>
              <a:spLocks noChangeArrowheads="1"/>
            </p:cNvSpPr>
            <p:nvPr userDrawn="1"/>
          </p:nvSpPr>
          <p:spPr bwMode="gray">
            <a:xfrm>
              <a:off x="2222" y="-54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67" name="Oval 43"/>
            <p:cNvSpPr>
              <a:spLocks noChangeArrowheads="1"/>
            </p:cNvSpPr>
            <p:nvPr userDrawn="1"/>
          </p:nvSpPr>
          <p:spPr bwMode="gray">
            <a:xfrm>
              <a:off x="2512" y="-424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68" name="Oval 44"/>
            <p:cNvSpPr>
              <a:spLocks noChangeArrowheads="1"/>
            </p:cNvSpPr>
            <p:nvPr userDrawn="1"/>
          </p:nvSpPr>
          <p:spPr bwMode="gray">
            <a:xfrm>
              <a:off x="2512" y="-153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69" name="Oval 45"/>
            <p:cNvSpPr>
              <a:spLocks noChangeArrowheads="1"/>
            </p:cNvSpPr>
            <p:nvPr userDrawn="1"/>
          </p:nvSpPr>
          <p:spPr bwMode="gray">
            <a:xfrm>
              <a:off x="2782" y="-289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70" name="Oval 46"/>
            <p:cNvSpPr>
              <a:spLocks noChangeArrowheads="1"/>
            </p:cNvSpPr>
            <p:nvPr userDrawn="1"/>
          </p:nvSpPr>
          <p:spPr bwMode="gray">
            <a:xfrm>
              <a:off x="2918" y="-154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grpSp>
          <p:nvGrpSpPr>
            <p:cNvPr id="2" name="Group 47"/>
            <p:cNvGrpSpPr>
              <a:grpSpLocks/>
            </p:cNvGrpSpPr>
            <p:nvPr userDrawn="1"/>
          </p:nvGrpSpPr>
          <p:grpSpPr bwMode="auto">
            <a:xfrm>
              <a:off x="2246" y="-638"/>
              <a:ext cx="1532" cy="635"/>
              <a:chOff x="-765" y="-1448"/>
              <a:chExt cx="1532" cy="2896"/>
            </a:xfrm>
          </p:grpSpPr>
          <p:sp>
            <p:nvSpPr>
              <p:cNvPr id="1072" name="Line 48"/>
              <p:cNvSpPr>
                <a:spLocks noChangeShapeType="1"/>
              </p:cNvSpPr>
              <p:nvPr userDrawn="1"/>
            </p:nvSpPr>
            <p:spPr bwMode="gray">
              <a:xfrm>
                <a:off x="-765" y="-1443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073" name="Line 49"/>
              <p:cNvSpPr>
                <a:spLocks noChangeShapeType="1"/>
              </p:cNvSpPr>
              <p:nvPr userDrawn="1"/>
            </p:nvSpPr>
            <p:spPr bwMode="gray">
              <a:xfrm>
                <a:off x="-614" y="-1443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4" name="Line 50"/>
              <p:cNvSpPr>
                <a:spLocks noChangeShapeType="1"/>
              </p:cNvSpPr>
              <p:nvPr userDrawn="1"/>
            </p:nvSpPr>
            <p:spPr bwMode="gray">
              <a:xfrm>
                <a:off x="-478" y="-1443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075" name="Line 51"/>
              <p:cNvSpPr>
                <a:spLocks noChangeShapeType="1"/>
              </p:cNvSpPr>
              <p:nvPr userDrawn="1"/>
            </p:nvSpPr>
            <p:spPr bwMode="gray">
              <a:xfrm>
                <a:off x="-342" y="-1439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076" name="Line 52"/>
              <p:cNvSpPr>
                <a:spLocks noChangeShapeType="1"/>
              </p:cNvSpPr>
              <p:nvPr userDrawn="1"/>
            </p:nvSpPr>
            <p:spPr bwMode="gray">
              <a:xfrm>
                <a:off x="-206" y="-1439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077" name="Line 53"/>
              <p:cNvSpPr>
                <a:spLocks noChangeShapeType="1"/>
              </p:cNvSpPr>
              <p:nvPr userDrawn="1"/>
            </p:nvSpPr>
            <p:spPr bwMode="gray">
              <a:xfrm>
                <a:off x="-70" y="-1448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078" name="Line 54"/>
              <p:cNvSpPr>
                <a:spLocks noChangeShapeType="1"/>
              </p:cNvSpPr>
              <p:nvPr userDrawn="1"/>
            </p:nvSpPr>
            <p:spPr bwMode="gray">
              <a:xfrm>
                <a:off x="72" y="-1443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" name="Line 55"/>
              <p:cNvSpPr>
                <a:spLocks noChangeShapeType="1"/>
              </p:cNvSpPr>
              <p:nvPr userDrawn="1"/>
            </p:nvSpPr>
            <p:spPr bwMode="gray">
              <a:xfrm>
                <a:off x="223" y="-1443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080" name="Line 56"/>
              <p:cNvSpPr>
                <a:spLocks noChangeShapeType="1"/>
              </p:cNvSpPr>
              <p:nvPr userDrawn="1"/>
            </p:nvSpPr>
            <p:spPr bwMode="gray">
              <a:xfrm>
                <a:off x="359" y="-1443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081" name="Line 57"/>
              <p:cNvSpPr>
                <a:spLocks noChangeShapeType="1"/>
              </p:cNvSpPr>
              <p:nvPr userDrawn="1"/>
            </p:nvSpPr>
            <p:spPr bwMode="gray">
              <a:xfrm>
                <a:off x="495" y="-1439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082" name="Line 58"/>
              <p:cNvSpPr>
                <a:spLocks noChangeShapeType="1"/>
              </p:cNvSpPr>
              <p:nvPr userDrawn="1"/>
            </p:nvSpPr>
            <p:spPr bwMode="gray">
              <a:xfrm>
                <a:off x="631" y="-1439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083" name="Line 59"/>
              <p:cNvSpPr>
                <a:spLocks noChangeShapeType="1"/>
              </p:cNvSpPr>
              <p:nvPr userDrawn="1"/>
            </p:nvSpPr>
            <p:spPr bwMode="gray">
              <a:xfrm>
                <a:off x="767" y="-1443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</p:grpSp>
        <p:sp>
          <p:nvSpPr>
            <p:cNvPr id="1084" name="Oval 60"/>
            <p:cNvSpPr>
              <a:spLocks noChangeArrowheads="1"/>
            </p:cNvSpPr>
            <p:nvPr userDrawn="1"/>
          </p:nvSpPr>
          <p:spPr bwMode="gray">
            <a:xfrm>
              <a:off x="3061" y="-416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85" name="Oval 61"/>
            <p:cNvSpPr>
              <a:spLocks noChangeArrowheads="1"/>
            </p:cNvSpPr>
            <p:nvPr userDrawn="1"/>
          </p:nvSpPr>
          <p:spPr bwMode="gray">
            <a:xfrm>
              <a:off x="3059" y="-545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86" name="Oval 62"/>
            <p:cNvSpPr>
              <a:spLocks noChangeArrowheads="1"/>
            </p:cNvSpPr>
            <p:nvPr userDrawn="1"/>
          </p:nvSpPr>
          <p:spPr bwMode="gray">
            <a:xfrm>
              <a:off x="3349" y="-41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87" name="Oval 63"/>
            <p:cNvSpPr>
              <a:spLocks noChangeArrowheads="1"/>
            </p:cNvSpPr>
            <p:nvPr userDrawn="1"/>
          </p:nvSpPr>
          <p:spPr bwMode="gray">
            <a:xfrm>
              <a:off x="3349" y="-543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88" name="Oval 64"/>
            <p:cNvSpPr>
              <a:spLocks noChangeArrowheads="1"/>
            </p:cNvSpPr>
            <p:nvPr userDrawn="1"/>
          </p:nvSpPr>
          <p:spPr bwMode="gray">
            <a:xfrm>
              <a:off x="3619" y="-287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89" name="Oval 65"/>
            <p:cNvSpPr>
              <a:spLocks noChangeArrowheads="1"/>
            </p:cNvSpPr>
            <p:nvPr userDrawn="1"/>
          </p:nvSpPr>
          <p:spPr bwMode="gray">
            <a:xfrm>
              <a:off x="3755" y="-151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90" name="Oval 66"/>
            <p:cNvSpPr>
              <a:spLocks noChangeArrowheads="1"/>
            </p:cNvSpPr>
            <p:nvPr userDrawn="1"/>
          </p:nvSpPr>
          <p:spPr bwMode="gray">
            <a:xfrm>
              <a:off x="3913" y="-27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91" name="Oval 67"/>
            <p:cNvSpPr>
              <a:spLocks noChangeArrowheads="1"/>
            </p:cNvSpPr>
            <p:nvPr userDrawn="1"/>
          </p:nvSpPr>
          <p:spPr bwMode="gray">
            <a:xfrm>
              <a:off x="3911" y="-54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92" name="Oval 68"/>
            <p:cNvSpPr>
              <a:spLocks noChangeArrowheads="1"/>
            </p:cNvSpPr>
            <p:nvPr userDrawn="1"/>
          </p:nvSpPr>
          <p:spPr bwMode="gray">
            <a:xfrm>
              <a:off x="4201" y="-457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93" name="Oval 69"/>
            <p:cNvSpPr>
              <a:spLocks noChangeArrowheads="1"/>
            </p:cNvSpPr>
            <p:nvPr userDrawn="1"/>
          </p:nvSpPr>
          <p:spPr bwMode="gray">
            <a:xfrm>
              <a:off x="4201" y="-147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94" name="Oval 70"/>
            <p:cNvSpPr>
              <a:spLocks noChangeArrowheads="1"/>
            </p:cNvSpPr>
            <p:nvPr userDrawn="1"/>
          </p:nvSpPr>
          <p:spPr bwMode="gray">
            <a:xfrm>
              <a:off x="4471" y="-290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95" name="Oval 71"/>
            <p:cNvSpPr>
              <a:spLocks noChangeArrowheads="1"/>
            </p:cNvSpPr>
            <p:nvPr userDrawn="1"/>
          </p:nvSpPr>
          <p:spPr bwMode="gray">
            <a:xfrm>
              <a:off x="4607" y="-154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grpSp>
          <p:nvGrpSpPr>
            <p:cNvPr id="1074" name="Group 72"/>
            <p:cNvGrpSpPr>
              <a:grpSpLocks/>
            </p:cNvGrpSpPr>
            <p:nvPr userDrawn="1"/>
          </p:nvGrpSpPr>
          <p:grpSpPr bwMode="auto">
            <a:xfrm>
              <a:off x="3935" y="-638"/>
              <a:ext cx="1532" cy="635"/>
              <a:chOff x="-765" y="-1448"/>
              <a:chExt cx="1532" cy="2896"/>
            </a:xfrm>
          </p:grpSpPr>
          <p:sp>
            <p:nvSpPr>
              <p:cNvPr id="1097" name="Line 73"/>
              <p:cNvSpPr>
                <a:spLocks noChangeShapeType="1"/>
              </p:cNvSpPr>
              <p:nvPr userDrawn="1"/>
            </p:nvSpPr>
            <p:spPr bwMode="gray">
              <a:xfrm>
                <a:off x="-765" y="-1443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098" name="Line 74"/>
              <p:cNvSpPr>
                <a:spLocks noChangeShapeType="1"/>
              </p:cNvSpPr>
              <p:nvPr userDrawn="1"/>
            </p:nvSpPr>
            <p:spPr bwMode="gray">
              <a:xfrm>
                <a:off x="-614" y="-1443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099" name="Line 75"/>
              <p:cNvSpPr>
                <a:spLocks noChangeShapeType="1"/>
              </p:cNvSpPr>
              <p:nvPr userDrawn="1"/>
            </p:nvSpPr>
            <p:spPr bwMode="gray">
              <a:xfrm>
                <a:off x="-478" y="-1443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100" name="Line 76"/>
              <p:cNvSpPr>
                <a:spLocks noChangeShapeType="1"/>
              </p:cNvSpPr>
              <p:nvPr userDrawn="1"/>
            </p:nvSpPr>
            <p:spPr bwMode="gray">
              <a:xfrm>
                <a:off x="-342" y="-1439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101" name="Line 77"/>
              <p:cNvSpPr>
                <a:spLocks noChangeShapeType="1"/>
              </p:cNvSpPr>
              <p:nvPr userDrawn="1"/>
            </p:nvSpPr>
            <p:spPr bwMode="gray">
              <a:xfrm>
                <a:off x="-206" y="-1439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102" name="Line 78"/>
              <p:cNvSpPr>
                <a:spLocks noChangeShapeType="1"/>
              </p:cNvSpPr>
              <p:nvPr userDrawn="1"/>
            </p:nvSpPr>
            <p:spPr bwMode="gray">
              <a:xfrm>
                <a:off x="-70" y="-1448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103" name="Line 79"/>
              <p:cNvSpPr>
                <a:spLocks noChangeShapeType="1"/>
              </p:cNvSpPr>
              <p:nvPr userDrawn="1"/>
            </p:nvSpPr>
            <p:spPr bwMode="gray">
              <a:xfrm>
                <a:off x="72" y="-1443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104" name="Line 80"/>
              <p:cNvSpPr>
                <a:spLocks noChangeShapeType="1"/>
              </p:cNvSpPr>
              <p:nvPr userDrawn="1"/>
            </p:nvSpPr>
            <p:spPr bwMode="gray">
              <a:xfrm>
                <a:off x="223" y="-1443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105" name="Line 81"/>
              <p:cNvSpPr>
                <a:spLocks noChangeShapeType="1"/>
              </p:cNvSpPr>
              <p:nvPr userDrawn="1"/>
            </p:nvSpPr>
            <p:spPr bwMode="gray">
              <a:xfrm>
                <a:off x="359" y="-1443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106" name="Line 82"/>
              <p:cNvSpPr>
                <a:spLocks noChangeShapeType="1"/>
              </p:cNvSpPr>
              <p:nvPr userDrawn="1"/>
            </p:nvSpPr>
            <p:spPr bwMode="gray">
              <a:xfrm>
                <a:off x="495" y="-1439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107" name="Line 83"/>
              <p:cNvSpPr>
                <a:spLocks noChangeShapeType="1"/>
              </p:cNvSpPr>
              <p:nvPr userDrawn="1"/>
            </p:nvSpPr>
            <p:spPr bwMode="gray">
              <a:xfrm>
                <a:off x="631" y="-1439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108" name="Line 84"/>
              <p:cNvSpPr>
                <a:spLocks noChangeShapeType="1"/>
              </p:cNvSpPr>
              <p:nvPr userDrawn="1"/>
            </p:nvSpPr>
            <p:spPr bwMode="gray">
              <a:xfrm>
                <a:off x="767" y="-1443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</p:grpSp>
        <p:sp>
          <p:nvSpPr>
            <p:cNvPr id="1109" name="Oval 85"/>
            <p:cNvSpPr>
              <a:spLocks noChangeArrowheads="1"/>
            </p:cNvSpPr>
            <p:nvPr userDrawn="1"/>
          </p:nvSpPr>
          <p:spPr bwMode="gray">
            <a:xfrm>
              <a:off x="4750" y="-365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10" name="Oval 86"/>
            <p:cNvSpPr>
              <a:spLocks noChangeArrowheads="1"/>
            </p:cNvSpPr>
            <p:nvPr userDrawn="1"/>
          </p:nvSpPr>
          <p:spPr bwMode="gray">
            <a:xfrm>
              <a:off x="4748" y="-545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11" name="Oval 87"/>
            <p:cNvSpPr>
              <a:spLocks noChangeArrowheads="1"/>
            </p:cNvSpPr>
            <p:nvPr userDrawn="1"/>
          </p:nvSpPr>
          <p:spPr bwMode="gray">
            <a:xfrm>
              <a:off x="5038" y="-427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12" name="Oval 88"/>
            <p:cNvSpPr>
              <a:spLocks noChangeArrowheads="1"/>
            </p:cNvSpPr>
            <p:nvPr userDrawn="1"/>
          </p:nvSpPr>
          <p:spPr bwMode="gray">
            <a:xfrm>
              <a:off x="5038" y="-543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13" name="Oval 89"/>
            <p:cNvSpPr>
              <a:spLocks noChangeArrowheads="1"/>
            </p:cNvSpPr>
            <p:nvPr userDrawn="1"/>
          </p:nvSpPr>
          <p:spPr bwMode="gray">
            <a:xfrm>
              <a:off x="5308" y="-287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14" name="Oval 90"/>
            <p:cNvSpPr>
              <a:spLocks noChangeArrowheads="1"/>
            </p:cNvSpPr>
            <p:nvPr userDrawn="1"/>
          </p:nvSpPr>
          <p:spPr bwMode="gray">
            <a:xfrm>
              <a:off x="5444" y="-151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15" name="Oval 91"/>
            <p:cNvSpPr>
              <a:spLocks noChangeArrowheads="1"/>
            </p:cNvSpPr>
            <p:nvPr userDrawn="1"/>
          </p:nvSpPr>
          <p:spPr bwMode="gray">
            <a:xfrm>
              <a:off x="5580" y="-286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16" name="Oval 92"/>
            <p:cNvSpPr>
              <a:spLocks noChangeArrowheads="1"/>
            </p:cNvSpPr>
            <p:nvPr userDrawn="1"/>
          </p:nvSpPr>
          <p:spPr bwMode="gray">
            <a:xfrm>
              <a:off x="5578" y="-547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17" name="Oval 93"/>
            <p:cNvSpPr>
              <a:spLocks noChangeArrowheads="1"/>
            </p:cNvSpPr>
            <p:nvPr userDrawn="1"/>
          </p:nvSpPr>
          <p:spPr bwMode="gray">
            <a:xfrm>
              <a:off x="5868" y="-420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18" name="Oval 94"/>
            <p:cNvSpPr>
              <a:spLocks noChangeArrowheads="1"/>
            </p:cNvSpPr>
            <p:nvPr userDrawn="1"/>
          </p:nvSpPr>
          <p:spPr bwMode="gray">
            <a:xfrm>
              <a:off x="5868" y="-155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19" name="Oval 95"/>
            <p:cNvSpPr>
              <a:spLocks noChangeArrowheads="1"/>
            </p:cNvSpPr>
            <p:nvPr userDrawn="1"/>
          </p:nvSpPr>
          <p:spPr bwMode="gray">
            <a:xfrm>
              <a:off x="6138" y="-280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20" name="Line 96"/>
            <p:cNvSpPr>
              <a:spLocks noChangeShapeType="1"/>
            </p:cNvSpPr>
            <p:nvPr userDrawn="1"/>
          </p:nvSpPr>
          <p:spPr bwMode="gray">
            <a:xfrm>
              <a:off x="5602" y="-636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21" name="Line 97"/>
            <p:cNvSpPr>
              <a:spLocks noChangeShapeType="1"/>
            </p:cNvSpPr>
            <p:nvPr userDrawn="1"/>
          </p:nvSpPr>
          <p:spPr bwMode="gray">
            <a:xfrm>
              <a:off x="5753" y="-636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22" name="Line 98"/>
            <p:cNvSpPr>
              <a:spLocks noChangeShapeType="1"/>
            </p:cNvSpPr>
            <p:nvPr userDrawn="1"/>
          </p:nvSpPr>
          <p:spPr bwMode="gray">
            <a:xfrm>
              <a:off x="5889" y="-636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23" name="Line 99"/>
            <p:cNvSpPr>
              <a:spLocks noChangeShapeType="1"/>
            </p:cNvSpPr>
            <p:nvPr userDrawn="1"/>
          </p:nvSpPr>
          <p:spPr bwMode="gray">
            <a:xfrm>
              <a:off x="6025" y="-635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24" name="Line 100"/>
            <p:cNvSpPr>
              <a:spLocks noChangeShapeType="1"/>
            </p:cNvSpPr>
            <p:nvPr userDrawn="1"/>
          </p:nvSpPr>
          <p:spPr bwMode="gray">
            <a:xfrm>
              <a:off x="6161" y="-635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25" name="Line 101"/>
            <p:cNvSpPr>
              <a:spLocks noChangeShapeType="1"/>
            </p:cNvSpPr>
            <p:nvPr userDrawn="1"/>
          </p:nvSpPr>
          <p:spPr bwMode="gray">
            <a:xfrm>
              <a:off x="476" y="-525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26" name="Line 102"/>
            <p:cNvSpPr>
              <a:spLocks noChangeShapeType="1"/>
            </p:cNvSpPr>
            <p:nvPr userDrawn="1"/>
          </p:nvSpPr>
          <p:spPr bwMode="gray">
            <a:xfrm>
              <a:off x="477" y="-389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27" name="Line 103"/>
            <p:cNvSpPr>
              <a:spLocks noChangeShapeType="1"/>
            </p:cNvSpPr>
            <p:nvPr userDrawn="1"/>
          </p:nvSpPr>
          <p:spPr bwMode="gray">
            <a:xfrm>
              <a:off x="478" y="-253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28" name="Line 104"/>
            <p:cNvSpPr>
              <a:spLocks noChangeShapeType="1"/>
            </p:cNvSpPr>
            <p:nvPr userDrawn="1"/>
          </p:nvSpPr>
          <p:spPr bwMode="gray">
            <a:xfrm>
              <a:off x="480" y="-126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</p:grpSp>
      <p:sp>
        <p:nvSpPr>
          <p:cNvPr id="1129" name="Rectangle 105"/>
          <p:cNvSpPr>
            <a:spLocks noChangeArrowheads="1"/>
          </p:cNvSpPr>
          <p:nvPr/>
        </p:nvSpPr>
        <p:spPr bwMode="gray">
          <a:xfrm>
            <a:off x="0" y="800100"/>
            <a:ext cx="9144000" cy="301625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ar-EG" sz="1600" dirty="0">
              <a:solidFill>
                <a:schemeClr val="bg1">
                  <a:lumMod val="85000"/>
                </a:schemeClr>
              </a:solidFill>
              <a:latin typeface="Amaze" pitchFamily="34" charset="0"/>
              <a:cs typeface="+mn-cs"/>
            </a:endParaRPr>
          </a:p>
        </p:txBody>
      </p:sp>
      <p:sp>
        <p:nvSpPr>
          <p:cNvPr id="1130" name="Oval 106" descr="06_original_w"/>
          <p:cNvSpPr>
            <a:spLocks noChangeArrowheads="1"/>
          </p:cNvSpPr>
          <p:nvPr/>
        </p:nvSpPr>
        <p:spPr bwMode="gray">
          <a:xfrm rot="10800000">
            <a:off x="7858125" y="439738"/>
            <a:ext cx="936625" cy="1008062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ar-EG" sz="1800">
              <a:latin typeface="Arial" pitchFamily="34" charset="0"/>
              <a:cs typeface="+mn-cs"/>
            </a:endParaRPr>
          </a:p>
        </p:txBody>
      </p:sp>
      <p:pic>
        <p:nvPicPr>
          <p:cNvPr id="128001" name="Picture 1" descr="C:\Users\HANY\Desktop\ITI\Intake 30\Materials &amp; Technical\Focus\JavaScript\For Students\js\6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953375" y="560388"/>
            <a:ext cx="785813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80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80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8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8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" grpId="0" animBg="1"/>
      <p:bldP spid="1130" grpId="0" animBg="1"/>
    </p:bld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14375" y="3286125"/>
            <a:ext cx="7715250" cy="128587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000" b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60000" endA="900" endPos="60000" dist="29997" dir="5400000" sy="-100000" algn="bl" rotWithShape="0"/>
                </a:effectLst>
              </a:defRPr>
            </a:lvl1pPr>
          </a:lstStyle>
          <a:p>
            <a:pPr>
              <a:defRPr/>
            </a:pPr>
            <a:r>
              <a:rPr lang="en-US" b="1" i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Mirror" pitchFamily="2" charset="0"/>
                <a:ea typeface="+mj-ea"/>
                <a:cs typeface="Aharoni" pitchFamily="2" charset="-79"/>
              </a:rPr>
              <a:t>Client Side Technologies</a:t>
            </a:r>
            <a:endParaRPr lang="en-US" i="1" kern="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black">
          <a:xfrm>
            <a:off x="1000100" y="5214938"/>
            <a:ext cx="6872287" cy="71437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 sz="1400" b="1">
                <a:solidFill>
                  <a:schemeClr val="accent4">
                    <a:lumMod val="75000"/>
                  </a:schemeClr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z="3600" kern="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gle" pitchFamily="2" charset="0"/>
                <a:cs typeface="+mn-cs"/>
              </a:rPr>
              <a:t>HTML5 </a:t>
            </a:r>
            <a:r>
              <a:rPr lang="en-US" sz="3600" kern="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gle" pitchFamily="2" charset="0"/>
                <a:cs typeface="+mn-cs"/>
              </a:rPr>
              <a:t>Web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7"/>
          <p:cNvSpPr txBox="1">
            <a:spLocks/>
          </p:cNvSpPr>
          <p:nvPr/>
        </p:nvSpPr>
        <p:spPr>
          <a:xfrm>
            <a:off x="340914" y="1344772"/>
            <a:ext cx="8429684" cy="5286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 eaLnBrk="0" hangingPunct="0">
              <a:spcBef>
                <a:spcPct val="20000"/>
              </a:spcBef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Web storage, is a new APIS introduced 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in HTML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5, that includes: local storage and session storage.</a:t>
            </a: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web storage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, web applications can store data locally within the user's browser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Web storage 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is per origin (per domain and protocol). All pages, from one origin, can store and access the same data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Supported on most browsers currently.</a:t>
            </a: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HTML local storage provides two objects for storing data on the client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defTabSz="1762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window.localStorage</a:t>
            </a: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kern="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stores data with no expiration date</a:t>
            </a:r>
          </a:p>
          <a:p>
            <a:pPr marL="800100" lvl="1" indent="-342900" defTabSz="1762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window.sessionStorage</a:t>
            </a:r>
            <a:r>
              <a:rPr lang="en-US" sz="20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kern="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stores data for one session (data is lost when the browser tab is closed)</a:t>
            </a: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600" b="0" kern="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2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142875" y="71438"/>
            <a:ext cx="8858250" cy="64293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i="0" dirty="0" smtClean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What is Web storage?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7"/>
          <p:cNvSpPr txBox="1">
            <a:spLocks/>
          </p:cNvSpPr>
          <p:nvPr/>
        </p:nvSpPr>
        <p:spPr>
          <a:xfrm>
            <a:off x="340914" y="1344772"/>
            <a:ext cx="8429684" cy="5286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 eaLnBrk="0" hangingPunct="0"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Web storage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, better than cookies.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Web storage 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more secure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, and large amounts of data can be stored locally, without affecting website performance.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Unlike cookies, </a:t>
            </a:r>
            <a:r>
              <a:rPr lang="en-US" sz="24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storage limit is far larger (at least 5MB) 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and information is never transferred to the server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Unlike cookies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Web storage 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not sending the data to server with each server calls, this will </a:t>
            </a:r>
            <a:r>
              <a:rPr lang="en-US" sz="24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improve the </a:t>
            </a:r>
            <a:r>
              <a:rPr lang="en-US" sz="24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site </a:t>
            </a:r>
            <a:r>
              <a:rPr lang="en-US" sz="24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lang="en-US" sz="24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2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142875" y="71438"/>
            <a:ext cx="8858250" cy="64293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200" i="0" dirty="0" smtClean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Why Web Storage is better than Cookies?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7"/>
          <p:cNvSpPr txBox="1">
            <a:spLocks/>
          </p:cNvSpPr>
          <p:nvPr/>
        </p:nvSpPr>
        <p:spPr>
          <a:xfrm>
            <a:off x="340914" y="1344772"/>
            <a:ext cx="8429684" cy="5286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600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2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142875" y="71438"/>
            <a:ext cx="8858250" cy="64293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i="0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Start using Web storage</a:t>
            </a:r>
            <a:endParaRPr lang="en-US" sz="3600" i="0" dirty="0" smtClean="0">
              <a:solidFill>
                <a:schemeClr val="bg2">
                  <a:lumMod val="5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107504" y="1052736"/>
            <a:ext cx="8750776" cy="5661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 eaLnBrk="0" hangingPunct="0"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Before using local storage, check browser support for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localStorage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sessionStorage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defTabSz="176213" eaLnBrk="0" hangingPunct="0">
              <a:spcBef>
                <a:spcPct val="20000"/>
              </a:spcBef>
              <a:buNone/>
              <a:defRPr/>
            </a:pPr>
            <a:endParaRPr lang="en-US" sz="16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defTabSz="176213" eaLnBrk="0" hangingPunct="0">
              <a:spcBef>
                <a:spcPct val="20000"/>
              </a:spcBef>
              <a:buNone/>
              <a:defRPr/>
            </a:pPr>
            <a:endParaRPr lang="en-US" sz="16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ts val="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 defTabSz="17621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200" b="0" kern="0" dirty="0" smtClean="0">
              <a:solidFill>
                <a:srgbClr val="1D528D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3200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2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9641" y="2420888"/>
            <a:ext cx="8152229" cy="2952328"/>
          </a:xfrm>
          <a:prstGeom prst="roundRect">
            <a:avLst/>
          </a:prstGeom>
          <a:gradFill rotWithShape="1">
            <a:gsLst>
              <a:gs pos="0">
                <a:srgbClr val="7A93D3">
                  <a:tint val="50000"/>
                  <a:satMod val="300000"/>
                </a:srgbClr>
              </a:gs>
              <a:gs pos="35000">
                <a:srgbClr val="7A93D3">
                  <a:tint val="37000"/>
                  <a:satMod val="300000"/>
                </a:srgbClr>
              </a:gs>
              <a:gs pos="100000">
                <a:srgbClr val="7A93D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A93D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000" b="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(Storage) !== "undefined") </a:t>
            </a:r>
            <a:endParaRPr lang="en-US" sz="2000" b="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for </a:t>
            </a:r>
            <a:r>
              <a:rPr lang="en-US" sz="2000" b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</a:t>
            </a:r>
            <a:r>
              <a:rPr lang="en-US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sessionStorage</a:t>
            </a:r>
            <a:r>
              <a:rPr lang="en-US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20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sz="2000" b="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Sorry! No Web Storage support..</a:t>
            </a:r>
          </a:p>
          <a:p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0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7"/>
          <p:cNvSpPr txBox="1">
            <a:spLocks/>
          </p:cNvSpPr>
          <p:nvPr/>
        </p:nvSpPr>
        <p:spPr>
          <a:xfrm>
            <a:off x="340914" y="1344772"/>
            <a:ext cx="8429684" cy="5286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600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2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142875" y="71438"/>
            <a:ext cx="8858250" cy="64293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i="0" dirty="0" smtClean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Local storage Object</a:t>
            </a:r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107504" y="1152128"/>
            <a:ext cx="8750776" cy="5661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 eaLnBrk="0" hangingPunct="0">
              <a:spcBef>
                <a:spcPct val="20000"/>
              </a:spcBef>
              <a:defRPr/>
            </a:pPr>
            <a:r>
              <a:rPr lang="en-US" sz="2400" kern="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window.localStorage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- stores data with no expiration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date</a:t>
            </a: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To store and retrieve data from local storage object:</a:t>
            </a: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defTabSz="176213" eaLnBrk="0" hangingPunct="0">
              <a:spcBef>
                <a:spcPct val="20000"/>
              </a:spcBef>
              <a:buNone/>
              <a:defRPr/>
            </a:pPr>
            <a:endParaRPr lang="en-US" sz="16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defTabSz="176213" eaLnBrk="0" hangingPunct="0">
              <a:spcBef>
                <a:spcPct val="20000"/>
              </a:spcBef>
              <a:buNone/>
              <a:defRPr/>
            </a:pPr>
            <a:endParaRPr lang="en-US" sz="16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ts val="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 defTabSz="17621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200" b="0" kern="0" dirty="0" smtClean="0">
              <a:solidFill>
                <a:srgbClr val="1D528D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3200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2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0915" y="2060848"/>
            <a:ext cx="8623574" cy="4570336"/>
          </a:xfrm>
          <a:prstGeom prst="roundRect">
            <a:avLst/>
          </a:prstGeom>
          <a:gradFill rotWithShape="1">
            <a:gsLst>
              <a:gs pos="0">
                <a:srgbClr val="7A93D3">
                  <a:tint val="50000"/>
                  <a:satMod val="300000"/>
                </a:srgbClr>
              </a:gs>
              <a:gs pos="35000">
                <a:srgbClr val="7A93D3">
                  <a:tint val="37000"/>
                  <a:satMod val="300000"/>
                </a:srgbClr>
              </a:gs>
              <a:gs pos="100000">
                <a:srgbClr val="7A93D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A93D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r>
              <a:rPr lang="en-US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//Store</a:t>
            </a:r>
            <a:endParaRPr 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localStorage.setItem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"Ahmed");</a:t>
            </a:r>
          </a:p>
          <a:p>
            <a:r>
              <a:rPr lang="en-US" sz="18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</a:t>
            </a:r>
          </a:p>
          <a:p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localStorage.userName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"Ahmed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8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</a:t>
            </a:r>
          </a:p>
          <a:p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8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"Ahmed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sz="1800" b="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//Retrieve</a:t>
            </a:r>
          </a:p>
          <a:p>
            <a:r>
              <a:rPr lang="en-US" sz="1800" b="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result= </a:t>
            </a:r>
            <a:r>
              <a:rPr lang="en-US" sz="1800" b="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localStorage.getItem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8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1800" b="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</a:t>
            </a:r>
          </a:p>
          <a:p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</a:t>
            </a:r>
            <a:r>
              <a:rPr lang="en-US" sz="18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localStorage.userName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</a:t>
            </a:r>
          </a:p>
          <a:p>
            <a:r>
              <a:rPr lang="en-US" sz="1800" b="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result= 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800" b="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//Remove</a:t>
            </a:r>
          </a:p>
          <a:p>
            <a:r>
              <a:rPr lang="en-US" sz="1800" b="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localStorage.removeItem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8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</p:txBody>
      </p:sp>
    </p:spTree>
    <p:extLst>
      <p:ext uri="{BB962C8B-B14F-4D97-AF65-F5344CB8AC3E}">
        <p14:creationId xmlns:p14="http://schemas.microsoft.com/office/powerpoint/2010/main" val="318469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7"/>
          <p:cNvSpPr txBox="1">
            <a:spLocks/>
          </p:cNvSpPr>
          <p:nvPr/>
        </p:nvSpPr>
        <p:spPr>
          <a:xfrm>
            <a:off x="340914" y="1344772"/>
            <a:ext cx="8429684" cy="5286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600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2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142875" y="71438"/>
            <a:ext cx="8858250" cy="64293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i="0" dirty="0" smtClean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Session storage Object</a:t>
            </a:r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107504" y="1152128"/>
            <a:ext cx="8750776" cy="5661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 eaLnBrk="0" hangingPunct="0">
              <a:spcBef>
                <a:spcPct val="20000"/>
              </a:spcBef>
              <a:defRPr/>
            </a:pPr>
            <a:r>
              <a:rPr lang="en-US" sz="2400" kern="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window.sessionStorage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sessionStorage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object is equal to the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localStorage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object, except that it </a:t>
            </a:r>
            <a:r>
              <a:rPr lang="en-US" sz="2400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stores the data for only one session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sz="2400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is deleted when the user closes the specific browser tab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To store and retrieve data from session storage object:</a:t>
            </a:r>
          </a:p>
          <a:p>
            <a:pPr defTabSz="176213" eaLnBrk="0" hangingPunct="0">
              <a:spcBef>
                <a:spcPct val="20000"/>
              </a:spcBef>
              <a:buNone/>
              <a:defRPr/>
            </a:pPr>
            <a:endParaRPr lang="en-US" sz="16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defTabSz="176213" eaLnBrk="0" hangingPunct="0">
              <a:spcBef>
                <a:spcPct val="20000"/>
              </a:spcBef>
              <a:buNone/>
              <a:defRPr/>
            </a:pPr>
            <a:endParaRPr lang="en-US" sz="16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ts val="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 defTabSz="17621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200" b="0" kern="0" dirty="0" smtClean="0">
              <a:solidFill>
                <a:srgbClr val="1D528D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3200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2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9640" y="3140968"/>
            <a:ext cx="8152229" cy="3672408"/>
          </a:xfrm>
          <a:prstGeom prst="roundRect">
            <a:avLst/>
          </a:prstGeom>
          <a:gradFill rotWithShape="1">
            <a:gsLst>
              <a:gs pos="0">
                <a:srgbClr val="7A93D3">
                  <a:tint val="50000"/>
                  <a:satMod val="300000"/>
                </a:srgbClr>
              </a:gs>
              <a:gs pos="35000">
                <a:srgbClr val="7A93D3">
                  <a:tint val="37000"/>
                  <a:satMod val="300000"/>
                </a:srgbClr>
              </a:gs>
              <a:gs pos="100000">
                <a:srgbClr val="7A93D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A93D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r>
              <a:rPr lang="en-US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//Store</a:t>
            </a:r>
            <a:endParaRPr 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sessionStorage.setItem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"Ahmed");</a:t>
            </a:r>
          </a:p>
          <a:p>
            <a:r>
              <a:rPr lang="en-US" sz="18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</a:t>
            </a:r>
          </a:p>
          <a:p>
            <a:r>
              <a:rPr lang="en-US" sz="1800" b="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sessionStorage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.lastname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"Ahmed";</a:t>
            </a:r>
          </a:p>
          <a:p>
            <a:endParaRPr lang="en-US" sz="1800" b="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//Retrieve</a:t>
            </a:r>
          </a:p>
          <a:p>
            <a:r>
              <a:rPr lang="en-US" sz="1800" b="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result= </a:t>
            </a:r>
            <a:r>
              <a:rPr lang="en-US" sz="1800" b="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sessionStorage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.getItem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8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1800" b="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</a:t>
            </a:r>
          </a:p>
          <a:p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</a:t>
            </a:r>
            <a:r>
              <a:rPr lang="en-US" sz="18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sessionStorage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.userName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800" b="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//Remove</a:t>
            </a:r>
          </a:p>
          <a:p>
            <a:r>
              <a:rPr lang="en-US" sz="1800" b="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sessionStorage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.removeItem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8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</p:txBody>
      </p:sp>
    </p:spTree>
    <p:extLst>
      <p:ext uri="{BB962C8B-B14F-4D97-AF65-F5344CB8AC3E}">
        <p14:creationId xmlns:p14="http://schemas.microsoft.com/office/powerpoint/2010/main" val="259457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7"/>
          <p:cNvSpPr txBox="1">
            <a:spLocks/>
          </p:cNvSpPr>
          <p:nvPr/>
        </p:nvSpPr>
        <p:spPr>
          <a:xfrm>
            <a:off x="340914" y="1344772"/>
            <a:ext cx="8429684" cy="5286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600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2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142875" y="71438"/>
            <a:ext cx="8858250" cy="64293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i="0" dirty="0" smtClean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Example</a:t>
            </a:r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107504" y="1152128"/>
            <a:ext cx="8750776" cy="5661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 eaLnBrk="0" hangingPunct="0">
              <a:spcBef>
                <a:spcPct val="20000"/>
              </a:spcBef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Example to </a:t>
            </a:r>
            <a:r>
              <a:rPr lang="en-US" sz="2400" kern="0" dirty="0" err="1" smtClean="0">
                <a:latin typeface="Times New Roman" pitchFamily="18" charset="0"/>
                <a:cs typeface="Times New Roman" pitchFamily="18" charset="0"/>
              </a:rPr>
              <a:t>calc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 user clicks count:</a:t>
            </a: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defTabSz="176213" eaLnBrk="0" hangingPunct="0">
              <a:spcBef>
                <a:spcPct val="20000"/>
              </a:spcBef>
              <a:buNone/>
              <a:defRPr/>
            </a:pPr>
            <a:endParaRPr lang="en-US" sz="16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defTabSz="176213" eaLnBrk="0" hangingPunct="0">
              <a:spcBef>
                <a:spcPct val="20000"/>
              </a:spcBef>
              <a:buNone/>
              <a:defRPr/>
            </a:pPr>
            <a:endParaRPr lang="en-US" sz="16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ts val="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 defTabSz="17621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200" b="0" kern="0" dirty="0" smtClean="0">
              <a:solidFill>
                <a:srgbClr val="1D528D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3200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2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7504" y="1844824"/>
            <a:ext cx="8928991" cy="3168352"/>
          </a:xfrm>
          <a:prstGeom prst="roundRect">
            <a:avLst/>
          </a:prstGeom>
          <a:gradFill rotWithShape="1">
            <a:gsLst>
              <a:gs pos="0">
                <a:srgbClr val="7A93D3">
                  <a:tint val="50000"/>
                  <a:satMod val="300000"/>
                </a:srgbClr>
              </a:gs>
              <a:gs pos="35000">
                <a:srgbClr val="7A93D3">
                  <a:tint val="37000"/>
                  <a:satMod val="300000"/>
                </a:srgbClr>
              </a:gs>
              <a:gs pos="100000">
                <a:srgbClr val="7A93D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A93D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localStorage.clickcount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160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localStorage.clickcount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Number(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localStorage.clickcount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+ 1;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60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localStorage.clickcount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("result").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"You have clicked the button "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localStorage.clickcount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" time(s).";</a:t>
            </a:r>
          </a:p>
        </p:txBody>
      </p:sp>
    </p:spTree>
    <p:extLst>
      <p:ext uri="{BB962C8B-B14F-4D97-AF65-F5344CB8AC3E}">
        <p14:creationId xmlns:p14="http://schemas.microsoft.com/office/powerpoint/2010/main" val="185483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7"/>
          <p:cNvSpPr txBox="1">
            <a:spLocks/>
          </p:cNvSpPr>
          <p:nvPr/>
        </p:nvSpPr>
        <p:spPr>
          <a:xfrm>
            <a:off x="340914" y="1344772"/>
            <a:ext cx="8429684" cy="5286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600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2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142875" y="71438"/>
            <a:ext cx="8858250" cy="64293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i="0" dirty="0" smtClean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Self Study</a:t>
            </a:r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107504" y="1152128"/>
            <a:ext cx="8750776" cy="5661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 eaLnBrk="0" hangingPunct="0"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Indexed Database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Web SQL Database</a:t>
            </a: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defTabSz="176213" eaLnBrk="0" hangingPunct="0">
              <a:spcBef>
                <a:spcPct val="20000"/>
              </a:spcBef>
              <a:buNone/>
              <a:defRPr/>
            </a:pPr>
            <a:endParaRPr lang="en-US" sz="16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defTabSz="176213" eaLnBrk="0" hangingPunct="0">
              <a:spcBef>
                <a:spcPct val="20000"/>
              </a:spcBef>
              <a:buNone/>
              <a:defRPr/>
            </a:pPr>
            <a:endParaRPr lang="en-US" sz="16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ts val="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 defTabSz="17621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200" b="0" kern="0" dirty="0" smtClean="0">
              <a:solidFill>
                <a:srgbClr val="1D528D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3200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2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40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">
  <a:themeElements>
    <a:clrScheme name="1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F85F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C2FA"/>
      </a:accent5>
      <a:accent6>
        <a:srgbClr val="E78A00"/>
      </a:accent6>
      <a:hlink>
        <a:srgbClr val="5AD9F2"/>
      </a:hlink>
      <a:folHlink>
        <a:srgbClr val="969696"/>
      </a:folHlink>
    </a:clrScheme>
    <a:fontScheme name="1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2D"/>
        </a:accent6>
        <a:hlink>
          <a:srgbClr val="33CCCC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2">
        <a:dk1>
          <a:srgbClr val="592C0D"/>
        </a:dk1>
        <a:lt1>
          <a:srgbClr val="FFFFFF"/>
        </a:lt1>
        <a:dk2>
          <a:srgbClr val="000000"/>
        </a:dk2>
        <a:lt2>
          <a:srgbClr val="C0C0C0"/>
        </a:lt2>
        <a:accent1>
          <a:srgbClr val="5B9569"/>
        </a:accent1>
        <a:accent2>
          <a:srgbClr val="5D8FC1"/>
        </a:accent2>
        <a:accent3>
          <a:srgbClr val="FFFFFF"/>
        </a:accent3>
        <a:accent4>
          <a:srgbClr val="4B2409"/>
        </a:accent4>
        <a:accent5>
          <a:srgbClr val="B5C8B9"/>
        </a:accent5>
        <a:accent6>
          <a:srgbClr val="5381AF"/>
        </a:accent6>
        <a:hlink>
          <a:srgbClr val="C5C059"/>
        </a:hlink>
        <a:folHlink>
          <a:srgbClr val="999C9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F85F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C2FA"/>
        </a:accent5>
        <a:accent6>
          <a:srgbClr val="E78A00"/>
        </a:accent6>
        <a:hlink>
          <a:srgbClr val="5AD9F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4730</TotalTime>
  <Words>1122</Words>
  <Application>Microsoft Office PowerPoint</Application>
  <PresentationFormat>On-screen Show (4:3)</PresentationFormat>
  <Paragraphs>191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</vt:lpstr>
      <vt:lpstr>PowerPoint Presentation</vt:lpstr>
      <vt:lpstr>What is Web storage?</vt:lpstr>
      <vt:lpstr>Why Web Storage is better than Cookies?</vt:lpstr>
      <vt:lpstr>Start using Web storage</vt:lpstr>
      <vt:lpstr>Local storage Object</vt:lpstr>
      <vt:lpstr>Session storage Object</vt:lpstr>
      <vt:lpstr>Example</vt:lpstr>
      <vt:lpstr>Self Study</vt:lpstr>
      <vt:lpstr>PowerPoint Presentation</vt:lpstr>
    </vt:vector>
  </TitlesOfParts>
  <Company>&lt;egyptian hak&gt;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XQuery</dc:title>
  <dc:creator>crystal</dc:creator>
  <cp:lastModifiedBy>Hany Saad</cp:lastModifiedBy>
  <cp:revision>492</cp:revision>
  <dcterms:created xsi:type="dcterms:W3CDTF">2002-04-19T13:52:29Z</dcterms:created>
  <dcterms:modified xsi:type="dcterms:W3CDTF">2020-03-23T12:56:37Z</dcterms:modified>
</cp:coreProperties>
</file>