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D1-5C16-46B3-889C-378CE5687AAF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1AC659-9946-4F01-9AC0-77040B6E344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D1-5C16-46B3-889C-378CE5687AAF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C659-9946-4F01-9AC0-77040B6E34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D1-5C16-46B3-889C-378CE5687AAF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C659-9946-4F01-9AC0-77040B6E34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58F6CD1-5C16-46B3-889C-378CE5687AAF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71AC659-9946-4F01-9AC0-77040B6E3448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D1-5C16-46B3-889C-378CE5687AAF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C659-9946-4F01-9AC0-77040B6E3448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D1-5C16-46B3-889C-378CE5687AAF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C659-9946-4F01-9AC0-77040B6E3448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C659-9946-4F01-9AC0-77040B6E344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D1-5C16-46B3-889C-378CE5687AAF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D1-5C16-46B3-889C-378CE5687AAF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C659-9946-4F01-9AC0-77040B6E3448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D1-5C16-46B3-889C-378CE5687AAF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C659-9946-4F01-9AC0-77040B6E34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58F6CD1-5C16-46B3-889C-378CE5687AAF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1AC659-9946-4F01-9AC0-77040B6E344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D1-5C16-46B3-889C-378CE5687AAF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1AC659-9946-4F01-9AC0-77040B6E344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8F6CD1-5C16-46B3-889C-378CE5687AAF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71AC659-9946-4F01-9AC0-77040B6E3448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4048" y="3699804"/>
            <a:ext cx="3758952" cy="2897548"/>
          </a:xfrm>
        </p:spPr>
        <p:txBody>
          <a:bodyPr/>
          <a:lstStyle/>
          <a:p>
            <a:r>
              <a:rPr lang="ru-RU" dirty="0" smtClean="0"/>
              <a:t>Выполнил:</a:t>
            </a:r>
          </a:p>
          <a:p>
            <a:r>
              <a:rPr lang="ru-RU" dirty="0" smtClean="0"/>
              <a:t>Ученик: 9</a:t>
            </a:r>
            <a:r>
              <a:rPr lang="en-US" dirty="0" smtClean="0"/>
              <a:t>”</a:t>
            </a:r>
            <a:r>
              <a:rPr lang="ru-RU" dirty="0" smtClean="0"/>
              <a:t>Б</a:t>
            </a:r>
            <a:r>
              <a:rPr lang="en-US" dirty="0" smtClean="0"/>
              <a:t>”</a:t>
            </a:r>
            <a:r>
              <a:rPr lang="ru-RU" dirty="0" smtClean="0"/>
              <a:t> класса</a:t>
            </a:r>
            <a:endParaRPr lang="en-US" dirty="0" smtClean="0"/>
          </a:p>
          <a:p>
            <a:r>
              <a:rPr lang="ru-RU" dirty="0" smtClean="0"/>
              <a:t>МБОУ,,</a:t>
            </a:r>
            <a:r>
              <a:rPr lang="ru-RU" dirty="0" err="1" smtClean="0"/>
              <a:t>Шеморданский</a:t>
            </a:r>
            <a:r>
              <a:rPr lang="ru-RU" dirty="0" smtClean="0"/>
              <a:t> лицей</a:t>
            </a:r>
            <a:r>
              <a:rPr lang="en-US" dirty="0" smtClean="0"/>
              <a:t>”</a:t>
            </a:r>
            <a:r>
              <a:rPr lang="ru-RU" dirty="0" smtClean="0"/>
              <a:t>,,Рост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 err="1" smtClean="0"/>
              <a:t>Лампатов</a:t>
            </a:r>
            <a:r>
              <a:rPr lang="ru-RU" dirty="0" smtClean="0"/>
              <a:t> Александр</a:t>
            </a:r>
          </a:p>
          <a:p>
            <a:r>
              <a:rPr lang="ru-RU" dirty="0" smtClean="0"/>
              <a:t>Учитель:</a:t>
            </a:r>
          </a:p>
          <a:p>
            <a:r>
              <a:rPr lang="ru-RU" dirty="0" smtClean="0"/>
              <a:t>Осипов Павел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 по технологии:</a:t>
            </a:r>
            <a:r>
              <a:rPr lang="en-US" dirty="0" smtClean="0"/>
              <a:t>”</a:t>
            </a:r>
            <a:r>
              <a:rPr lang="ru-RU" dirty="0" smtClean="0"/>
              <a:t>Деревянная лампа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616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524000"/>
            <a:ext cx="8219256" cy="5145360"/>
          </a:xfrm>
        </p:spPr>
        <p:txBody>
          <a:bodyPr/>
          <a:lstStyle/>
          <a:p>
            <a:r>
              <a:rPr lang="ru-RU" dirty="0" smtClean="0"/>
              <a:t>1.Выбор и обоснование проекта.</a:t>
            </a:r>
          </a:p>
          <a:p>
            <a:r>
              <a:rPr lang="ru-RU" dirty="0" smtClean="0"/>
              <a:t>2.Формулировка задачи.</a:t>
            </a:r>
          </a:p>
          <a:p>
            <a:r>
              <a:rPr lang="ru-RU" dirty="0" smtClean="0"/>
              <a:t>3.Развитие идеи проекта.</a:t>
            </a:r>
          </a:p>
          <a:p>
            <a:r>
              <a:rPr lang="ru-RU" dirty="0" smtClean="0"/>
              <a:t>4.Информации об изделии</a:t>
            </a:r>
          </a:p>
          <a:p>
            <a:r>
              <a:rPr lang="ru-RU" dirty="0" smtClean="0"/>
              <a:t>5.Материально-техническое обеспечение.</a:t>
            </a:r>
          </a:p>
          <a:p>
            <a:r>
              <a:rPr lang="ru-RU" dirty="0" smtClean="0"/>
              <a:t>6.Технологичное изготовления проекта.</a:t>
            </a:r>
          </a:p>
          <a:p>
            <a:r>
              <a:rPr lang="ru-RU" dirty="0" smtClean="0"/>
              <a:t>7.Затраты на материалы проекта.</a:t>
            </a:r>
          </a:p>
          <a:p>
            <a:r>
              <a:rPr lang="ru-RU" dirty="0" smtClean="0"/>
              <a:t>8.Экологическое обоснование проекта.</a:t>
            </a:r>
          </a:p>
          <a:p>
            <a:r>
              <a:rPr lang="ru-RU" dirty="0" smtClean="0"/>
              <a:t>9.анализ полученного результата.</a:t>
            </a:r>
          </a:p>
          <a:p>
            <a:r>
              <a:rPr lang="ru-RU" dirty="0" smtClean="0"/>
              <a:t>10.Фотография полученного изделия.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Содержание проекта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3668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Каждый день в школе мне задают много домашнего задания. И дома мне приходится много работать за столом. Когда становится темно, мне необходимо освещение. Для этого мы используем настольную лампу. Но наша старая настольная лампа давно уже сломана. А новую выбрать никак нету времени. И мне пришла новая мысль. Что если я сделаю новую лампу из дерева? Так как я уже в 7-ом классе научился обрабатывать древесину и работать с электроприборами я подумал, не сделать ли мне своими руками настольную лампу?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1.Выбор и основание проекта.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1975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Чтобы за моим рабочим столом было всегда светло при том времени когда я делаю домашнюю работу . Я решил изготовить настольную лампу </a:t>
            </a:r>
            <a:r>
              <a:rPr lang="ru-RU" dirty="0" smtClean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2.Формулирока задачи.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90077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568952" cy="5256584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3.Развитие идеи проекта.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988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Настольная лампа предназначена для освещения темного места </a:t>
            </a:r>
            <a:r>
              <a:rPr lang="ru-RU" smtClean="0"/>
              <a:t>на столе</a:t>
            </a:r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4.Информация об изделии.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3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133</TotalTime>
  <Words>212</Words>
  <Application>Microsoft Office PowerPoint</Application>
  <PresentationFormat>Экран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Бумажная</vt:lpstr>
      <vt:lpstr>Проект по технологии:”Деревянная лампа”.</vt:lpstr>
      <vt:lpstr>  Содержание проекта</vt:lpstr>
      <vt:lpstr>1.Выбор и основание проекта.</vt:lpstr>
      <vt:lpstr>2.Формулирока задачи.</vt:lpstr>
      <vt:lpstr>3.Развитие идеи проекта.</vt:lpstr>
      <vt:lpstr>4.Информация об изделии.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технологии:”Деревянная лампа”.</dc:title>
  <dc:creator>Александр Лампатов</dc:creator>
  <cp:lastModifiedBy>Александр Лампатов</cp:lastModifiedBy>
  <cp:revision>5</cp:revision>
  <dcterms:created xsi:type="dcterms:W3CDTF">2021-01-31T07:25:18Z</dcterms:created>
  <dcterms:modified xsi:type="dcterms:W3CDTF">2021-01-31T09:39:01Z</dcterms:modified>
</cp:coreProperties>
</file>