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9" r:id="rId2"/>
    <p:sldId id="264" r:id="rId3"/>
    <p:sldId id="257" r:id="rId4"/>
    <p:sldId id="258" r:id="rId5"/>
    <p:sldId id="270" r:id="rId6"/>
    <p:sldId id="271" r:id="rId7"/>
    <p:sldId id="269" r:id="rId8"/>
    <p:sldId id="268" r:id="rId9"/>
    <p:sldId id="277" r:id="rId10"/>
    <p:sldId id="267" r:id="rId11"/>
    <p:sldId id="266" r:id="rId12"/>
    <p:sldId id="265" r:id="rId13"/>
    <p:sldId id="278" r:id="rId14"/>
    <p:sldId id="261" r:id="rId15"/>
    <p:sldId id="272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B7979-30B8-40D6-8F62-21E2DF3D4E7F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48E0E2D-0717-49DB-B50B-317BE1001978}">
      <dgm:prSet phldrT="[Текст]"/>
      <dgm:spPr/>
      <dgm:t>
        <a:bodyPr/>
        <a:lstStyle/>
        <a:p>
          <a:r>
            <a:rPr lang="en-US" dirty="0" smtClean="0"/>
            <a:t>7. Application</a:t>
          </a:r>
          <a:endParaRPr lang="ru-RU" dirty="0"/>
        </a:p>
      </dgm:t>
    </dgm:pt>
    <dgm:pt modelId="{643EDE7C-23A2-45D7-B41F-D7D3AF8927D1}" type="parTrans" cxnId="{125CA58D-ECD5-4CF4-8BC0-47B23778520D}">
      <dgm:prSet/>
      <dgm:spPr/>
      <dgm:t>
        <a:bodyPr/>
        <a:lstStyle/>
        <a:p>
          <a:endParaRPr lang="ru-RU"/>
        </a:p>
      </dgm:t>
    </dgm:pt>
    <dgm:pt modelId="{51FD7447-52B8-4E9F-9CD8-304CC57CC2E9}" type="sibTrans" cxnId="{125CA58D-ECD5-4CF4-8BC0-47B23778520D}">
      <dgm:prSet/>
      <dgm:spPr/>
      <dgm:t>
        <a:bodyPr/>
        <a:lstStyle/>
        <a:p>
          <a:endParaRPr lang="ru-RU"/>
        </a:p>
      </dgm:t>
    </dgm:pt>
    <dgm:pt modelId="{F9A7B85B-F5EB-403E-AD3A-A3E6815C9BCF}">
      <dgm:prSet phldrT="[Текст]"/>
      <dgm:spPr/>
      <dgm:t>
        <a:bodyPr/>
        <a:lstStyle/>
        <a:p>
          <a:r>
            <a:rPr lang="en-US" dirty="0" smtClean="0"/>
            <a:t>6. Presentation</a:t>
          </a:r>
          <a:endParaRPr lang="ru-RU" dirty="0"/>
        </a:p>
      </dgm:t>
    </dgm:pt>
    <dgm:pt modelId="{08D7E4DA-2F2C-4B63-A485-C508D3DABA80}" type="parTrans" cxnId="{4016D5AF-CB17-41A3-88EB-27E3A3FA1EDB}">
      <dgm:prSet/>
      <dgm:spPr/>
      <dgm:t>
        <a:bodyPr/>
        <a:lstStyle/>
        <a:p>
          <a:endParaRPr lang="ru-RU"/>
        </a:p>
      </dgm:t>
    </dgm:pt>
    <dgm:pt modelId="{18B01118-1AA5-4BEE-A1F3-4847FCD2FD6F}" type="sibTrans" cxnId="{4016D5AF-CB17-41A3-88EB-27E3A3FA1EDB}">
      <dgm:prSet/>
      <dgm:spPr/>
      <dgm:t>
        <a:bodyPr/>
        <a:lstStyle/>
        <a:p>
          <a:endParaRPr lang="ru-RU"/>
        </a:p>
      </dgm:t>
    </dgm:pt>
    <dgm:pt modelId="{7DC5D36A-60A1-4302-93BE-8B924932C9D3}">
      <dgm:prSet phldrT="[Текст]"/>
      <dgm:spPr/>
      <dgm:t>
        <a:bodyPr/>
        <a:lstStyle/>
        <a:p>
          <a:r>
            <a:rPr lang="en-US" dirty="0" smtClean="0"/>
            <a:t>5. Session</a:t>
          </a:r>
        </a:p>
      </dgm:t>
    </dgm:pt>
    <dgm:pt modelId="{A6E40C9A-BACB-43D7-BD09-947CC442C061}" type="parTrans" cxnId="{2D77F2BE-FB0B-4830-9DBA-60B3697C867C}">
      <dgm:prSet/>
      <dgm:spPr/>
      <dgm:t>
        <a:bodyPr/>
        <a:lstStyle/>
        <a:p>
          <a:endParaRPr lang="ru-RU"/>
        </a:p>
      </dgm:t>
    </dgm:pt>
    <dgm:pt modelId="{363B5153-E679-47B3-AAA6-B2DC91CCF1C3}" type="sibTrans" cxnId="{2D77F2BE-FB0B-4830-9DBA-60B3697C867C}">
      <dgm:prSet/>
      <dgm:spPr/>
      <dgm:t>
        <a:bodyPr/>
        <a:lstStyle/>
        <a:p>
          <a:endParaRPr lang="ru-RU"/>
        </a:p>
      </dgm:t>
    </dgm:pt>
    <dgm:pt modelId="{CA2C989C-65E0-45DE-A9A7-A2BF6F5FE8A5}">
      <dgm:prSet/>
      <dgm:spPr/>
      <dgm:t>
        <a:bodyPr/>
        <a:lstStyle/>
        <a:p>
          <a:r>
            <a:rPr lang="en-US" dirty="0" smtClean="0"/>
            <a:t>4. Transport</a:t>
          </a:r>
          <a:endParaRPr lang="ru-RU" dirty="0"/>
        </a:p>
      </dgm:t>
    </dgm:pt>
    <dgm:pt modelId="{20996EEE-6484-4E8F-9907-10FB1A3DC013}" type="parTrans" cxnId="{4F3CB24B-E207-4B59-9E3A-52C22980DF7E}">
      <dgm:prSet/>
      <dgm:spPr/>
      <dgm:t>
        <a:bodyPr/>
        <a:lstStyle/>
        <a:p>
          <a:endParaRPr lang="ru-RU"/>
        </a:p>
      </dgm:t>
    </dgm:pt>
    <dgm:pt modelId="{ED059BB4-A42C-41F2-AB2D-32F294800C18}" type="sibTrans" cxnId="{4F3CB24B-E207-4B59-9E3A-52C22980DF7E}">
      <dgm:prSet/>
      <dgm:spPr/>
      <dgm:t>
        <a:bodyPr/>
        <a:lstStyle/>
        <a:p>
          <a:endParaRPr lang="ru-RU"/>
        </a:p>
      </dgm:t>
    </dgm:pt>
    <dgm:pt modelId="{2944F099-930F-46D2-A765-A789D92B8911}">
      <dgm:prSet/>
      <dgm:spPr/>
      <dgm:t>
        <a:bodyPr/>
        <a:lstStyle/>
        <a:p>
          <a:r>
            <a:rPr lang="en-US" dirty="0" smtClean="0"/>
            <a:t>3. Network</a:t>
          </a:r>
          <a:endParaRPr lang="ru-RU" dirty="0"/>
        </a:p>
      </dgm:t>
    </dgm:pt>
    <dgm:pt modelId="{204E08C5-C484-4235-A521-E1E20157D14C}" type="parTrans" cxnId="{DE9852C0-175B-4BC4-9B9B-312E98387661}">
      <dgm:prSet/>
      <dgm:spPr/>
      <dgm:t>
        <a:bodyPr/>
        <a:lstStyle/>
        <a:p>
          <a:endParaRPr lang="ru-RU"/>
        </a:p>
      </dgm:t>
    </dgm:pt>
    <dgm:pt modelId="{2156D147-D81C-479D-B3EA-8D2C27E858BF}" type="sibTrans" cxnId="{DE9852C0-175B-4BC4-9B9B-312E98387661}">
      <dgm:prSet/>
      <dgm:spPr/>
      <dgm:t>
        <a:bodyPr/>
        <a:lstStyle/>
        <a:p>
          <a:endParaRPr lang="ru-RU"/>
        </a:p>
      </dgm:t>
    </dgm:pt>
    <dgm:pt modelId="{256A93C7-9E96-4630-A3FA-0F8AECFF9DEB}">
      <dgm:prSet/>
      <dgm:spPr/>
      <dgm:t>
        <a:bodyPr/>
        <a:lstStyle/>
        <a:p>
          <a:r>
            <a:rPr lang="en-US" dirty="0" smtClean="0"/>
            <a:t>2. Data Link</a:t>
          </a:r>
          <a:endParaRPr lang="ru-RU" dirty="0"/>
        </a:p>
      </dgm:t>
    </dgm:pt>
    <dgm:pt modelId="{AD9B66E5-6D9B-499B-9A34-A95A8198D298}" type="parTrans" cxnId="{F1804537-5B45-4BFA-BF11-833B871C03B1}">
      <dgm:prSet/>
      <dgm:spPr/>
      <dgm:t>
        <a:bodyPr/>
        <a:lstStyle/>
        <a:p>
          <a:endParaRPr lang="ru-RU"/>
        </a:p>
      </dgm:t>
    </dgm:pt>
    <dgm:pt modelId="{C6713A3C-B57D-427A-8D92-928F4109E2D7}" type="sibTrans" cxnId="{F1804537-5B45-4BFA-BF11-833B871C03B1}">
      <dgm:prSet/>
      <dgm:spPr/>
      <dgm:t>
        <a:bodyPr/>
        <a:lstStyle/>
        <a:p>
          <a:endParaRPr lang="ru-RU"/>
        </a:p>
      </dgm:t>
    </dgm:pt>
    <dgm:pt modelId="{71BA90CD-9007-4963-A1B0-955E3C7B4746}">
      <dgm:prSet/>
      <dgm:spPr/>
      <dgm:t>
        <a:bodyPr/>
        <a:lstStyle/>
        <a:p>
          <a:r>
            <a:rPr lang="en-US" dirty="0" smtClean="0"/>
            <a:t>1. Physical</a:t>
          </a:r>
          <a:endParaRPr lang="ru-RU" dirty="0"/>
        </a:p>
      </dgm:t>
    </dgm:pt>
    <dgm:pt modelId="{60109E3F-F225-4C05-80AE-CB4AF54CB26E}" type="parTrans" cxnId="{8FA487D3-CA09-4895-A438-2D59C454735F}">
      <dgm:prSet/>
      <dgm:spPr/>
      <dgm:t>
        <a:bodyPr/>
        <a:lstStyle/>
        <a:p>
          <a:endParaRPr lang="ru-RU"/>
        </a:p>
      </dgm:t>
    </dgm:pt>
    <dgm:pt modelId="{F8037C87-014A-48CF-9D8D-3BE51E417E48}" type="sibTrans" cxnId="{8FA487D3-CA09-4895-A438-2D59C454735F}">
      <dgm:prSet/>
      <dgm:spPr/>
      <dgm:t>
        <a:bodyPr/>
        <a:lstStyle/>
        <a:p>
          <a:endParaRPr lang="ru-RU"/>
        </a:p>
      </dgm:t>
    </dgm:pt>
    <dgm:pt modelId="{3AB3ABC1-21DA-488C-BAF2-88402FE57684}" type="pres">
      <dgm:prSet presAssocID="{503B7979-30B8-40D6-8F62-21E2DF3D4E7F}" presName="linear" presStyleCnt="0">
        <dgm:presLayoutVars>
          <dgm:dir/>
          <dgm:animLvl val="lvl"/>
          <dgm:resizeHandles val="exact"/>
        </dgm:presLayoutVars>
      </dgm:prSet>
      <dgm:spPr/>
    </dgm:pt>
    <dgm:pt modelId="{3474E335-4EF9-4B62-8A92-FE890E3671FA}" type="pres">
      <dgm:prSet presAssocID="{748E0E2D-0717-49DB-B50B-317BE1001978}" presName="parentLin" presStyleCnt="0"/>
      <dgm:spPr/>
    </dgm:pt>
    <dgm:pt modelId="{CFC01F43-1BB3-4525-A017-20B1B791CDF1}" type="pres">
      <dgm:prSet presAssocID="{748E0E2D-0717-49DB-B50B-317BE1001978}" presName="parentLeftMargin" presStyleLbl="node1" presStyleIdx="0" presStyleCnt="7"/>
      <dgm:spPr/>
    </dgm:pt>
    <dgm:pt modelId="{E9E9AD45-7027-4473-AA11-30BC0EC15B4E}" type="pres">
      <dgm:prSet presAssocID="{748E0E2D-0717-49DB-B50B-317BE100197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0701FB-5890-49F2-9085-96553A19D160}" type="pres">
      <dgm:prSet presAssocID="{748E0E2D-0717-49DB-B50B-317BE1001978}" presName="negativeSpace" presStyleCnt="0"/>
      <dgm:spPr/>
    </dgm:pt>
    <dgm:pt modelId="{057B1053-F867-44DE-BC64-F0C59B030662}" type="pres">
      <dgm:prSet presAssocID="{748E0E2D-0717-49DB-B50B-317BE1001978}" presName="childText" presStyleLbl="conFgAcc1" presStyleIdx="0" presStyleCnt="7">
        <dgm:presLayoutVars>
          <dgm:bulletEnabled val="1"/>
        </dgm:presLayoutVars>
      </dgm:prSet>
      <dgm:spPr/>
    </dgm:pt>
    <dgm:pt modelId="{BE9BEAAE-52B6-4BFC-8F70-E27215468C56}" type="pres">
      <dgm:prSet presAssocID="{51FD7447-52B8-4E9F-9CD8-304CC57CC2E9}" presName="spaceBetweenRectangles" presStyleCnt="0"/>
      <dgm:spPr/>
    </dgm:pt>
    <dgm:pt modelId="{249E5020-38A6-40D3-A2C3-7E6800ADD49B}" type="pres">
      <dgm:prSet presAssocID="{F9A7B85B-F5EB-403E-AD3A-A3E6815C9BCF}" presName="parentLin" presStyleCnt="0"/>
      <dgm:spPr/>
    </dgm:pt>
    <dgm:pt modelId="{0A7F70E3-3102-43AD-96E4-C0D6ABBC25BD}" type="pres">
      <dgm:prSet presAssocID="{F9A7B85B-F5EB-403E-AD3A-A3E6815C9BCF}" presName="parentLeftMargin" presStyleLbl="node1" presStyleIdx="0" presStyleCnt="7"/>
      <dgm:spPr/>
    </dgm:pt>
    <dgm:pt modelId="{1CE2833A-A1E9-45F0-9C7A-7CA1C3EAF372}" type="pres">
      <dgm:prSet presAssocID="{F9A7B85B-F5EB-403E-AD3A-A3E6815C9B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42700D6-36AF-4419-8CAF-20EDE83878F9}" type="pres">
      <dgm:prSet presAssocID="{F9A7B85B-F5EB-403E-AD3A-A3E6815C9BCF}" presName="negativeSpace" presStyleCnt="0"/>
      <dgm:spPr/>
    </dgm:pt>
    <dgm:pt modelId="{6DE30DDE-B26D-4FC1-AEBA-FE3FB1B7CA5C}" type="pres">
      <dgm:prSet presAssocID="{F9A7B85B-F5EB-403E-AD3A-A3E6815C9BCF}" presName="childText" presStyleLbl="conFgAcc1" presStyleIdx="1" presStyleCnt="7">
        <dgm:presLayoutVars>
          <dgm:bulletEnabled val="1"/>
        </dgm:presLayoutVars>
      </dgm:prSet>
      <dgm:spPr/>
    </dgm:pt>
    <dgm:pt modelId="{52C65BDD-7219-4479-9C89-D381A9F684FA}" type="pres">
      <dgm:prSet presAssocID="{18B01118-1AA5-4BEE-A1F3-4847FCD2FD6F}" presName="spaceBetweenRectangles" presStyleCnt="0"/>
      <dgm:spPr/>
    </dgm:pt>
    <dgm:pt modelId="{C9F0EE1A-9561-4851-A7BB-2A46BCF814B4}" type="pres">
      <dgm:prSet presAssocID="{7DC5D36A-60A1-4302-93BE-8B924932C9D3}" presName="parentLin" presStyleCnt="0"/>
      <dgm:spPr/>
    </dgm:pt>
    <dgm:pt modelId="{E8D6AD03-1185-41C6-BC32-4172A48B528C}" type="pres">
      <dgm:prSet presAssocID="{7DC5D36A-60A1-4302-93BE-8B924932C9D3}" presName="parentLeftMargin" presStyleLbl="node1" presStyleIdx="1" presStyleCnt="7"/>
      <dgm:spPr/>
    </dgm:pt>
    <dgm:pt modelId="{D3076912-8230-4897-B012-2B5A5E85F50A}" type="pres">
      <dgm:prSet presAssocID="{7DC5D36A-60A1-4302-93BE-8B924932C9D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3D901C-146D-463C-9797-614EB97D177F}" type="pres">
      <dgm:prSet presAssocID="{7DC5D36A-60A1-4302-93BE-8B924932C9D3}" presName="negativeSpace" presStyleCnt="0"/>
      <dgm:spPr/>
    </dgm:pt>
    <dgm:pt modelId="{10CBFB3C-C9EA-4BD2-A2EA-0210CD90D0F7}" type="pres">
      <dgm:prSet presAssocID="{7DC5D36A-60A1-4302-93BE-8B924932C9D3}" presName="childText" presStyleLbl="conFgAcc1" presStyleIdx="2" presStyleCnt="7">
        <dgm:presLayoutVars>
          <dgm:bulletEnabled val="1"/>
        </dgm:presLayoutVars>
      </dgm:prSet>
      <dgm:spPr/>
    </dgm:pt>
    <dgm:pt modelId="{E6A3CD0C-E4D9-4C24-AAA8-015602C942EF}" type="pres">
      <dgm:prSet presAssocID="{363B5153-E679-47B3-AAA6-B2DC91CCF1C3}" presName="spaceBetweenRectangles" presStyleCnt="0"/>
      <dgm:spPr/>
    </dgm:pt>
    <dgm:pt modelId="{E58AEDE3-B7E3-49D7-8C78-DC10B8C861F7}" type="pres">
      <dgm:prSet presAssocID="{CA2C989C-65E0-45DE-A9A7-A2BF6F5FE8A5}" presName="parentLin" presStyleCnt="0"/>
      <dgm:spPr/>
    </dgm:pt>
    <dgm:pt modelId="{F51CEE25-693B-4AB3-B3A4-A6D7D3DA5CEA}" type="pres">
      <dgm:prSet presAssocID="{CA2C989C-65E0-45DE-A9A7-A2BF6F5FE8A5}" presName="parentLeftMargin" presStyleLbl="node1" presStyleIdx="2" presStyleCnt="7"/>
      <dgm:spPr/>
    </dgm:pt>
    <dgm:pt modelId="{D8DA9D7B-C71E-472F-99EA-9A38C748A5FC}" type="pres">
      <dgm:prSet presAssocID="{CA2C989C-65E0-45DE-A9A7-A2BF6F5FE8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F238EB2-8DB9-4B05-B392-9CEE91CC0030}" type="pres">
      <dgm:prSet presAssocID="{CA2C989C-65E0-45DE-A9A7-A2BF6F5FE8A5}" presName="negativeSpace" presStyleCnt="0"/>
      <dgm:spPr/>
    </dgm:pt>
    <dgm:pt modelId="{801E7404-8665-4370-BBA6-00BE17F0D43E}" type="pres">
      <dgm:prSet presAssocID="{CA2C989C-65E0-45DE-A9A7-A2BF6F5FE8A5}" presName="childText" presStyleLbl="conFgAcc1" presStyleIdx="3" presStyleCnt="7">
        <dgm:presLayoutVars>
          <dgm:bulletEnabled val="1"/>
        </dgm:presLayoutVars>
      </dgm:prSet>
      <dgm:spPr/>
    </dgm:pt>
    <dgm:pt modelId="{2D6C971B-8845-4798-B3C9-6E454062F9C5}" type="pres">
      <dgm:prSet presAssocID="{ED059BB4-A42C-41F2-AB2D-32F294800C18}" presName="spaceBetweenRectangles" presStyleCnt="0"/>
      <dgm:spPr/>
    </dgm:pt>
    <dgm:pt modelId="{4CA4524E-BB29-4E29-AB42-555EEF4A4588}" type="pres">
      <dgm:prSet presAssocID="{2944F099-930F-46D2-A765-A789D92B8911}" presName="parentLin" presStyleCnt="0"/>
      <dgm:spPr/>
    </dgm:pt>
    <dgm:pt modelId="{D6C7DE4C-E1C9-4A93-89CE-A850B5E5B9AD}" type="pres">
      <dgm:prSet presAssocID="{2944F099-930F-46D2-A765-A789D92B8911}" presName="parentLeftMargin" presStyleLbl="node1" presStyleIdx="3" presStyleCnt="7"/>
      <dgm:spPr/>
    </dgm:pt>
    <dgm:pt modelId="{8EE2F518-1083-461A-82D3-AFC44FFC1607}" type="pres">
      <dgm:prSet presAssocID="{2944F099-930F-46D2-A765-A789D92B89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7D3460E-EF2A-44B0-A163-3CC87A0A4DA3}" type="pres">
      <dgm:prSet presAssocID="{2944F099-930F-46D2-A765-A789D92B8911}" presName="negativeSpace" presStyleCnt="0"/>
      <dgm:spPr/>
    </dgm:pt>
    <dgm:pt modelId="{BB32B32E-4CB0-433F-B1CE-BEFD20D5F67F}" type="pres">
      <dgm:prSet presAssocID="{2944F099-930F-46D2-A765-A789D92B8911}" presName="childText" presStyleLbl="conFgAcc1" presStyleIdx="4" presStyleCnt="7">
        <dgm:presLayoutVars>
          <dgm:bulletEnabled val="1"/>
        </dgm:presLayoutVars>
      </dgm:prSet>
      <dgm:spPr/>
    </dgm:pt>
    <dgm:pt modelId="{07922C1F-29B6-48BE-A105-E1E11573A411}" type="pres">
      <dgm:prSet presAssocID="{2156D147-D81C-479D-B3EA-8D2C27E858BF}" presName="spaceBetweenRectangles" presStyleCnt="0"/>
      <dgm:spPr/>
    </dgm:pt>
    <dgm:pt modelId="{D35BAA40-E0C1-4BE9-9A99-D1B3222CCBE1}" type="pres">
      <dgm:prSet presAssocID="{256A93C7-9E96-4630-A3FA-0F8AECFF9DEB}" presName="parentLin" presStyleCnt="0"/>
      <dgm:spPr/>
    </dgm:pt>
    <dgm:pt modelId="{EE773E1B-5642-42E1-B80A-26948CBF38CB}" type="pres">
      <dgm:prSet presAssocID="{256A93C7-9E96-4630-A3FA-0F8AECFF9DEB}" presName="parentLeftMargin" presStyleLbl="node1" presStyleIdx="4" presStyleCnt="7"/>
      <dgm:spPr/>
    </dgm:pt>
    <dgm:pt modelId="{B56DE6C2-4D7D-4671-AD59-C5F06A6590FA}" type="pres">
      <dgm:prSet presAssocID="{256A93C7-9E96-4630-A3FA-0F8AECFF9D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C62B680-7507-40B1-A329-DDA0CEB3436D}" type="pres">
      <dgm:prSet presAssocID="{256A93C7-9E96-4630-A3FA-0F8AECFF9DEB}" presName="negativeSpace" presStyleCnt="0"/>
      <dgm:spPr/>
    </dgm:pt>
    <dgm:pt modelId="{9CEAF505-081B-40E6-A727-048AAC8972BE}" type="pres">
      <dgm:prSet presAssocID="{256A93C7-9E96-4630-A3FA-0F8AECFF9DEB}" presName="childText" presStyleLbl="conFgAcc1" presStyleIdx="5" presStyleCnt="7">
        <dgm:presLayoutVars>
          <dgm:bulletEnabled val="1"/>
        </dgm:presLayoutVars>
      </dgm:prSet>
      <dgm:spPr/>
    </dgm:pt>
    <dgm:pt modelId="{2D159F7C-CDC5-4827-9864-BAFA4C12D3BD}" type="pres">
      <dgm:prSet presAssocID="{C6713A3C-B57D-427A-8D92-928F4109E2D7}" presName="spaceBetweenRectangles" presStyleCnt="0"/>
      <dgm:spPr/>
    </dgm:pt>
    <dgm:pt modelId="{1DA60F60-5003-4812-9533-E9EB042E4352}" type="pres">
      <dgm:prSet presAssocID="{71BA90CD-9007-4963-A1B0-955E3C7B4746}" presName="parentLin" presStyleCnt="0"/>
      <dgm:spPr/>
    </dgm:pt>
    <dgm:pt modelId="{7F69A553-F955-4A02-80D0-C7BAD6F38D6E}" type="pres">
      <dgm:prSet presAssocID="{71BA90CD-9007-4963-A1B0-955E3C7B4746}" presName="parentLeftMargin" presStyleLbl="node1" presStyleIdx="5" presStyleCnt="7"/>
      <dgm:spPr/>
    </dgm:pt>
    <dgm:pt modelId="{1C11E945-ACE9-4A60-9842-7A560B000933}" type="pres">
      <dgm:prSet presAssocID="{71BA90CD-9007-4963-A1B0-955E3C7B474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9628F52-796A-4A9E-ADEF-22339105D2BF}" type="pres">
      <dgm:prSet presAssocID="{71BA90CD-9007-4963-A1B0-955E3C7B4746}" presName="negativeSpace" presStyleCnt="0"/>
      <dgm:spPr/>
    </dgm:pt>
    <dgm:pt modelId="{53FB498A-B173-40F4-B028-4B7B8A955EDC}" type="pres">
      <dgm:prSet presAssocID="{71BA90CD-9007-4963-A1B0-955E3C7B474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D77F2BE-FB0B-4830-9DBA-60B3697C867C}" srcId="{503B7979-30B8-40D6-8F62-21E2DF3D4E7F}" destId="{7DC5D36A-60A1-4302-93BE-8B924932C9D3}" srcOrd="2" destOrd="0" parTransId="{A6E40C9A-BACB-43D7-BD09-947CC442C061}" sibTransId="{363B5153-E679-47B3-AAA6-B2DC91CCF1C3}"/>
    <dgm:cxn modelId="{8FA487D3-CA09-4895-A438-2D59C454735F}" srcId="{503B7979-30B8-40D6-8F62-21E2DF3D4E7F}" destId="{71BA90CD-9007-4963-A1B0-955E3C7B4746}" srcOrd="6" destOrd="0" parTransId="{60109E3F-F225-4C05-80AE-CB4AF54CB26E}" sibTransId="{F8037C87-014A-48CF-9D8D-3BE51E417E48}"/>
    <dgm:cxn modelId="{125CA58D-ECD5-4CF4-8BC0-47B23778520D}" srcId="{503B7979-30B8-40D6-8F62-21E2DF3D4E7F}" destId="{748E0E2D-0717-49DB-B50B-317BE1001978}" srcOrd="0" destOrd="0" parTransId="{643EDE7C-23A2-45D7-B41F-D7D3AF8927D1}" sibTransId="{51FD7447-52B8-4E9F-9CD8-304CC57CC2E9}"/>
    <dgm:cxn modelId="{0CE9824A-DC08-4B82-8234-1CC49987651D}" type="presOf" srcId="{748E0E2D-0717-49DB-B50B-317BE1001978}" destId="{E9E9AD45-7027-4473-AA11-30BC0EC15B4E}" srcOrd="1" destOrd="0" presId="urn:microsoft.com/office/officeart/2005/8/layout/list1"/>
    <dgm:cxn modelId="{EF57E25E-70C7-43E7-8437-8C783764A42A}" type="presOf" srcId="{7DC5D36A-60A1-4302-93BE-8B924932C9D3}" destId="{E8D6AD03-1185-41C6-BC32-4172A48B528C}" srcOrd="0" destOrd="0" presId="urn:microsoft.com/office/officeart/2005/8/layout/list1"/>
    <dgm:cxn modelId="{39827E87-1032-433C-8FFC-95B1B8218AE0}" type="presOf" srcId="{CA2C989C-65E0-45DE-A9A7-A2BF6F5FE8A5}" destId="{D8DA9D7B-C71E-472F-99EA-9A38C748A5FC}" srcOrd="1" destOrd="0" presId="urn:microsoft.com/office/officeart/2005/8/layout/list1"/>
    <dgm:cxn modelId="{A1C461E2-F9C4-4346-9522-7B628B6A6444}" type="presOf" srcId="{CA2C989C-65E0-45DE-A9A7-A2BF6F5FE8A5}" destId="{F51CEE25-693B-4AB3-B3A4-A6D7D3DA5CEA}" srcOrd="0" destOrd="0" presId="urn:microsoft.com/office/officeart/2005/8/layout/list1"/>
    <dgm:cxn modelId="{EE311532-DF00-4A71-BE35-BE1A68704C74}" type="presOf" srcId="{748E0E2D-0717-49DB-B50B-317BE1001978}" destId="{CFC01F43-1BB3-4525-A017-20B1B791CDF1}" srcOrd="0" destOrd="0" presId="urn:microsoft.com/office/officeart/2005/8/layout/list1"/>
    <dgm:cxn modelId="{D8179C95-1AB5-43C6-8646-2880F82D606B}" type="presOf" srcId="{7DC5D36A-60A1-4302-93BE-8B924932C9D3}" destId="{D3076912-8230-4897-B012-2B5A5E85F50A}" srcOrd="1" destOrd="0" presId="urn:microsoft.com/office/officeart/2005/8/layout/list1"/>
    <dgm:cxn modelId="{56B9B6DE-EF0E-43F4-9C47-C90634BCB9B2}" type="presOf" srcId="{2944F099-930F-46D2-A765-A789D92B8911}" destId="{D6C7DE4C-E1C9-4A93-89CE-A850B5E5B9AD}" srcOrd="0" destOrd="0" presId="urn:microsoft.com/office/officeart/2005/8/layout/list1"/>
    <dgm:cxn modelId="{4016D5AF-CB17-41A3-88EB-27E3A3FA1EDB}" srcId="{503B7979-30B8-40D6-8F62-21E2DF3D4E7F}" destId="{F9A7B85B-F5EB-403E-AD3A-A3E6815C9BCF}" srcOrd="1" destOrd="0" parTransId="{08D7E4DA-2F2C-4B63-A485-C508D3DABA80}" sibTransId="{18B01118-1AA5-4BEE-A1F3-4847FCD2FD6F}"/>
    <dgm:cxn modelId="{A329EA73-50A6-4345-AD82-0E823CB27855}" type="presOf" srcId="{F9A7B85B-F5EB-403E-AD3A-A3E6815C9BCF}" destId="{0A7F70E3-3102-43AD-96E4-C0D6ABBC25BD}" srcOrd="0" destOrd="0" presId="urn:microsoft.com/office/officeart/2005/8/layout/list1"/>
    <dgm:cxn modelId="{339AC886-B1CD-44DB-8479-108B3DA47501}" type="presOf" srcId="{2944F099-930F-46D2-A765-A789D92B8911}" destId="{8EE2F518-1083-461A-82D3-AFC44FFC1607}" srcOrd="1" destOrd="0" presId="urn:microsoft.com/office/officeart/2005/8/layout/list1"/>
    <dgm:cxn modelId="{10D9540C-E0A2-4094-B0DE-9BCFD236BE77}" type="presOf" srcId="{256A93C7-9E96-4630-A3FA-0F8AECFF9DEB}" destId="{B56DE6C2-4D7D-4671-AD59-C5F06A6590FA}" srcOrd="1" destOrd="0" presId="urn:microsoft.com/office/officeart/2005/8/layout/list1"/>
    <dgm:cxn modelId="{785DAD0A-686D-4935-B552-C7E6C763DBB5}" type="presOf" srcId="{256A93C7-9E96-4630-A3FA-0F8AECFF9DEB}" destId="{EE773E1B-5642-42E1-B80A-26948CBF38CB}" srcOrd="0" destOrd="0" presId="urn:microsoft.com/office/officeart/2005/8/layout/list1"/>
    <dgm:cxn modelId="{36B3A1F1-EADC-457C-815F-03182853D507}" type="presOf" srcId="{71BA90CD-9007-4963-A1B0-955E3C7B4746}" destId="{7F69A553-F955-4A02-80D0-C7BAD6F38D6E}" srcOrd="0" destOrd="0" presId="urn:microsoft.com/office/officeart/2005/8/layout/list1"/>
    <dgm:cxn modelId="{DE9852C0-175B-4BC4-9B9B-312E98387661}" srcId="{503B7979-30B8-40D6-8F62-21E2DF3D4E7F}" destId="{2944F099-930F-46D2-A765-A789D92B8911}" srcOrd="4" destOrd="0" parTransId="{204E08C5-C484-4235-A521-E1E20157D14C}" sibTransId="{2156D147-D81C-479D-B3EA-8D2C27E858BF}"/>
    <dgm:cxn modelId="{844ECD6B-93B7-4178-80B6-645CF4E93C96}" type="presOf" srcId="{503B7979-30B8-40D6-8F62-21E2DF3D4E7F}" destId="{3AB3ABC1-21DA-488C-BAF2-88402FE57684}" srcOrd="0" destOrd="0" presId="urn:microsoft.com/office/officeart/2005/8/layout/list1"/>
    <dgm:cxn modelId="{1F79DDCE-A850-4DAC-8AC5-4C45473314D0}" type="presOf" srcId="{F9A7B85B-F5EB-403E-AD3A-A3E6815C9BCF}" destId="{1CE2833A-A1E9-45F0-9C7A-7CA1C3EAF372}" srcOrd="1" destOrd="0" presId="urn:microsoft.com/office/officeart/2005/8/layout/list1"/>
    <dgm:cxn modelId="{696322A0-B240-4287-B749-E6DE27173A28}" type="presOf" srcId="{71BA90CD-9007-4963-A1B0-955E3C7B4746}" destId="{1C11E945-ACE9-4A60-9842-7A560B000933}" srcOrd="1" destOrd="0" presId="urn:microsoft.com/office/officeart/2005/8/layout/list1"/>
    <dgm:cxn modelId="{F1804537-5B45-4BFA-BF11-833B871C03B1}" srcId="{503B7979-30B8-40D6-8F62-21E2DF3D4E7F}" destId="{256A93C7-9E96-4630-A3FA-0F8AECFF9DEB}" srcOrd="5" destOrd="0" parTransId="{AD9B66E5-6D9B-499B-9A34-A95A8198D298}" sibTransId="{C6713A3C-B57D-427A-8D92-928F4109E2D7}"/>
    <dgm:cxn modelId="{4F3CB24B-E207-4B59-9E3A-52C22980DF7E}" srcId="{503B7979-30B8-40D6-8F62-21E2DF3D4E7F}" destId="{CA2C989C-65E0-45DE-A9A7-A2BF6F5FE8A5}" srcOrd="3" destOrd="0" parTransId="{20996EEE-6484-4E8F-9907-10FB1A3DC013}" sibTransId="{ED059BB4-A42C-41F2-AB2D-32F294800C18}"/>
    <dgm:cxn modelId="{6826C530-AA16-4042-860E-461130D5EF7A}" type="presParOf" srcId="{3AB3ABC1-21DA-488C-BAF2-88402FE57684}" destId="{3474E335-4EF9-4B62-8A92-FE890E3671FA}" srcOrd="0" destOrd="0" presId="urn:microsoft.com/office/officeart/2005/8/layout/list1"/>
    <dgm:cxn modelId="{194C3C36-E1B1-4F78-AEFB-98613BB239DF}" type="presParOf" srcId="{3474E335-4EF9-4B62-8A92-FE890E3671FA}" destId="{CFC01F43-1BB3-4525-A017-20B1B791CDF1}" srcOrd="0" destOrd="0" presId="urn:microsoft.com/office/officeart/2005/8/layout/list1"/>
    <dgm:cxn modelId="{78AECAA8-5226-4A29-9D95-73D36C5B53DF}" type="presParOf" srcId="{3474E335-4EF9-4B62-8A92-FE890E3671FA}" destId="{E9E9AD45-7027-4473-AA11-30BC0EC15B4E}" srcOrd="1" destOrd="0" presId="urn:microsoft.com/office/officeart/2005/8/layout/list1"/>
    <dgm:cxn modelId="{85E855F7-0F79-4ABC-9A00-DB1F2A7B1E34}" type="presParOf" srcId="{3AB3ABC1-21DA-488C-BAF2-88402FE57684}" destId="{3C0701FB-5890-49F2-9085-96553A19D160}" srcOrd="1" destOrd="0" presId="urn:microsoft.com/office/officeart/2005/8/layout/list1"/>
    <dgm:cxn modelId="{711F64F1-E950-4826-963A-A12F93BB4736}" type="presParOf" srcId="{3AB3ABC1-21DA-488C-BAF2-88402FE57684}" destId="{057B1053-F867-44DE-BC64-F0C59B030662}" srcOrd="2" destOrd="0" presId="urn:microsoft.com/office/officeart/2005/8/layout/list1"/>
    <dgm:cxn modelId="{6AD6368F-B4D9-4A52-9FBF-70CE4A24CF3B}" type="presParOf" srcId="{3AB3ABC1-21DA-488C-BAF2-88402FE57684}" destId="{BE9BEAAE-52B6-4BFC-8F70-E27215468C56}" srcOrd="3" destOrd="0" presId="urn:microsoft.com/office/officeart/2005/8/layout/list1"/>
    <dgm:cxn modelId="{982E7B79-45BE-4974-920E-E818794DBB24}" type="presParOf" srcId="{3AB3ABC1-21DA-488C-BAF2-88402FE57684}" destId="{249E5020-38A6-40D3-A2C3-7E6800ADD49B}" srcOrd="4" destOrd="0" presId="urn:microsoft.com/office/officeart/2005/8/layout/list1"/>
    <dgm:cxn modelId="{B723D6D4-07E8-4988-A04F-7E4A76582515}" type="presParOf" srcId="{249E5020-38A6-40D3-A2C3-7E6800ADD49B}" destId="{0A7F70E3-3102-43AD-96E4-C0D6ABBC25BD}" srcOrd="0" destOrd="0" presId="urn:microsoft.com/office/officeart/2005/8/layout/list1"/>
    <dgm:cxn modelId="{DFA19D11-74D6-4DFF-BCB7-A7DD31814829}" type="presParOf" srcId="{249E5020-38A6-40D3-A2C3-7E6800ADD49B}" destId="{1CE2833A-A1E9-45F0-9C7A-7CA1C3EAF372}" srcOrd="1" destOrd="0" presId="urn:microsoft.com/office/officeart/2005/8/layout/list1"/>
    <dgm:cxn modelId="{07C76125-6209-4CD8-9525-2312C2533254}" type="presParOf" srcId="{3AB3ABC1-21DA-488C-BAF2-88402FE57684}" destId="{142700D6-36AF-4419-8CAF-20EDE83878F9}" srcOrd="5" destOrd="0" presId="urn:microsoft.com/office/officeart/2005/8/layout/list1"/>
    <dgm:cxn modelId="{3DD55F2C-F7FC-488E-A0C5-4ECF4E2D6600}" type="presParOf" srcId="{3AB3ABC1-21DA-488C-BAF2-88402FE57684}" destId="{6DE30DDE-B26D-4FC1-AEBA-FE3FB1B7CA5C}" srcOrd="6" destOrd="0" presId="urn:microsoft.com/office/officeart/2005/8/layout/list1"/>
    <dgm:cxn modelId="{83215A3E-955A-4429-8661-F27395709E8B}" type="presParOf" srcId="{3AB3ABC1-21DA-488C-BAF2-88402FE57684}" destId="{52C65BDD-7219-4479-9C89-D381A9F684FA}" srcOrd="7" destOrd="0" presId="urn:microsoft.com/office/officeart/2005/8/layout/list1"/>
    <dgm:cxn modelId="{8F179BBF-B61B-471B-8A39-2185C03FAB43}" type="presParOf" srcId="{3AB3ABC1-21DA-488C-BAF2-88402FE57684}" destId="{C9F0EE1A-9561-4851-A7BB-2A46BCF814B4}" srcOrd="8" destOrd="0" presId="urn:microsoft.com/office/officeart/2005/8/layout/list1"/>
    <dgm:cxn modelId="{CBC7DEFC-E3A8-4B02-A13B-6F9EC21EABA0}" type="presParOf" srcId="{C9F0EE1A-9561-4851-A7BB-2A46BCF814B4}" destId="{E8D6AD03-1185-41C6-BC32-4172A48B528C}" srcOrd="0" destOrd="0" presId="urn:microsoft.com/office/officeart/2005/8/layout/list1"/>
    <dgm:cxn modelId="{05402D5C-62B6-4977-9434-E589A6EC8A45}" type="presParOf" srcId="{C9F0EE1A-9561-4851-A7BB-2A46BCF814B4}" destId="{D3076912-8230-4897-B012-2B5A5E85F50A}" srcOrd="1" destOrd="0" presId="urn:microsoft.com/office/officeart/2005/8/layout/list1"/>
    <dgm:cxn modelId="{AE4E5BB3-B7C0-4D3F-9B0F-08473C4CDF4C}" type="presParOf" srcId="{3AB3ABC1-21DA-488C-BAF2-88402FE57684}" destId="{F63D901C-146D-463C-9797-614EB97D177F}" srcOrd="9" destOrd="0" presId="urn:microsoft.com/office/officeart/2005/8/layout/list1"/>
    <dgm:cxn modelId="{AD964FA1-475D-4B00-83DC-614FDC70037E}" type="presParOf" srcId="{3AB3ABC1-21DA-488C-BAF2-88402FE57684}" destId="{10CBFB3C-C9EA-4BD2-A2EA-0210CD90D0F7}" srcOrd="10" destOrd="0" presId="urn:microsoft.com/office/officeart/2005/8/layout/list1"/>
    <dgm:cxn modelId="{29B35D49-BB3D-4A59-96F0-5748C89DA31E}" type="presParOf" srcId="{3AB3ABC1-21DA-488C-BAF2-88402FE57684}" destId="{E6A3CD0C-E4D9-4C24-AAA8-015602C942EF}" srcOrd="11" destOrd="0" presId="urn:microsoft.com/office/officeart/2005/8/layout/list1"/>
    <dgm:cxn modelId="{65002E0B-79A8-4622-84F1-F602BFEE7F41}" type="presParOf" srcId="{3AB3ABC1-21DA-488C-BAF2-88402FE57684}" destId="{E58AEDE3-B7E3-49D7-8C78-DC10B8C861F7}" srcOrd="12" destOrd="0" presId="urn:microsoft.com/office/officeart/2005/8/layout/list1"/>
    <dgm:cxn modelId="{28865D4F-FFD6-4AC5-8CE8-7B7F2B79FAB7}" type="presParOf" srcId="{E58AEDE3-B7E3-49D7-8C78-DC10B8C861F7}" destId="{F51CEE25-693B-4AB3-B3A4-A6D7D3DA5CEA}" srcOrd="0" destOrd="0" presId="urn:microsoft.com/office/officeart/2005/8/layout/list1"/>
    <dgm:cxn modelId="{F4FA0457-E05B-4FEB-B53A-E49D3F4106EC}" type="presParOf" srcId="{E58AEDE3-B7E3-49D7-8C78-DC10B8C861F7}" destId="{D8DA9D7B-C71E-472F-99EA-9A38C748A5FC}" srcOrd="1" destOrd="0" presId="urn:microsoft.com/office/officeart/2005/8/layout/list1"/>
    <dgm:cxn modelId="{BE6D1ED7-ACE6-440E-AC5C-5A91EF702E3E}" type="presParOf" srcId="{3AB3ABC1-21DA-488C-BAF2-88402FE57684}" destId="{1F238EB2-8DB9-4B05-B392-9CEE91CC0030}" srcOrd="13" destOrd="0" presId="urn:microsoft.com/office/officeart/2005/8/layout/list1"/>
    <dgm:cxn modelId="{36DBC292-41FC-4564-AEF1-1308DD5AC75D}" type="presParOf" srcId="{3AB3ABC1-21DA-488C-BAF2-88402FE57684}" destId="{801E7404-8665-4370-BBA6-00BE17F0D43E}" srcOrd="14" destOrd="0" presId="urn:microsoft.com/office/officeart/2005/8/layout/list1"/>
    <dgm:cxn modelId="{86932C91-2ABC-4D7A-9F34-E4FDB1E8269A}" type="presParOf" srcId="{3AB3ABC1-21DA-488C-BAF2-88402FE57684}" destId="{2D6C971B-8845-4798-B3C9-6E454062F9C5}" srcOrd="15" destOrd="0" presId="urn:microsoft.com/office/officeart/2005/8/layout/list1"/>
    <dgm:cxn modelId="{BBC1109D-AE3E-490B-8FFA-BAB92764C452}" type="presParOf" srcId="{3AB3ABC1-21DA-488C-BAF2-88402FE57684}" destId="{4CA4524E-BB29-4E29-AB42-555EEF4A4588}" srcOrd="16" destOrd="0" presId="urn:microsoft.com/office/officeart/2005/8/layout/list1"/>
    <dgm:cxn modelId="{11ED6DBC-E339-4C58-A25B-3507A8DA3B86}" type="presParOf" srcId="{4CA4524E-BB29-4E29-AB42-555EEF4A4588}" destId="{D6C7DE4C-E1C9-4A93-89CE-A850B5E5B9AD}" srcOrd="0" destOrd="0" presId="urn:microsoft.com/office/officeart/2005/8/layout/list1"/>
    <dgm:cxn modelId="{F4156C0F-1349-411D-A234-46B9B864D53D}" type="presParOf" srcId="{4CA4524E-BB29-4E29-AB42-555EEF4A4588}" destId="{8EE2F518-1083-461A-82D3-AFC44FFC1607}" srcOrd="1" destOrd="0" presId="urn:microsoft.com/office/officeart/2005/8/layout/list1"/>
    <dgm:cxn modelId="{8373CAA8-11BF-466B-BB2B-3814C1F6583D}" type="presParOf" srcId="{3AB3ABC1-21DA-488C-BAF2-88402FE57684}" destId="{57D3460E-EF2A-44B0-A163-3CC87A0A4DA3}" srcOrd="17" destOrd="0" presId="urn:microsoft.com/office/officeart/2005/8/layout/list1"/>
    <dgm:cxn modelId="{D5C6CCA7-2BD5-4D7A-AFBC-3AE75CCED67E}" type="presParOf" srcId="{3AB3ABC1-21DA-488C-BAF2-88402FE57684}" destId="{BB32B32E-4CB0-433F-B1CE-BEFD20D5F67F}" srcOrd="18" destOrd="0" presId="urn:microsoft.com/office/officeart/2005/8/layout/list1"/>
    <dgm:cxn modelId="{EBE0EDA9-F069-43EB-A62A-61398246923B}" type="presParOf" srcId="{3AB3ABC1-21DA-488C-BAF2-88402FE57684}" destId="{07922C1F-29B6-48BE-A105-E1E11573A411}" srcOrd="19" destOrd="0" presId="urn:microsoft.com/office/officeart/2005/8/layout/list1"/>
    <dgm:cxn modelId="{0656E85C-8AEF-4809-8161-92F2CDBF0AFE}" type="presParOf" srcId="{3AB3ABC1-21DA-488C-BAF2-88402FE57684}" destId="{D35BAA40-E0C1-4BE9-9A99-D1B3222CCBE1}" srcOrd="20" destOrd="0" presId="urn:microsoft.com/office/officeart/2005/8/layout/list1"/>
    <dgm:cxn modelId="{E99AB618-D83D-43EA-B886-9DD56DB733AD}" type="presParOf" srcId="{D35BAA40-E0C1-4BE9-9A99-D1B3222CCBE1}" destId="{EE773E1B-5642-42E1-B80A-26948CBF38CB}" srcOrd="0" destOrd="0" presId="urn:microsoft.com/office/officeart/2005/8/layout/list1"/>
    <dgm:cxn modelId="{DF0BE5EB-BF66-4D04-AC65-C9380C52D44E}" type="presParOf" srcId="{D35BAA40-E0C1-4BE9-9A99-D1B3222CCBE1}" destId="{B56DE6C2-4D7D-4671-AD59-C5F06A6590FA}" srcOrd="1" destOrd="0" presId="urn:microsoft.com/office/officeart/2005/8/layout/list1"/>
    <dgm:cxn modelId="{5BC84FB5-73F0-4617-BD3A-D489070C5F2A}" type="presParOf" srcId="{3AB3ABC1-21DA-488C-BAF2-88402FE57684}" destId="{2C62B680-7507-40B1-A329-DDA0CEB3436D}" srcOrd="21" destOrd="0" presId="urn:microsoft.com/office/officeart/2005/8/layout/list1"/>
    <dgm:cxn modelId="{406F26BF-0DC2-4824-ABFF-F701336676B2}" type="presParOf" srcId="{3AB3ABC1-21DA-488C-BAF2-88402FE57684}" destId="{9CEAF505-081B-40E6-A727-048AAC8972BE}" srcOrd="22" destOrd="0" presId="urn:microsoft.com/office/officeart/2005/8/layout/list1"/>
    <dgm:cxn modelId="{B719D2BA-61FB-4C3F-9B69-7FA88DC62720}" type="presParOf" srcId="{3AB3ABC1-21DA-488C-BAF2-88402FE57684}" destId="{2D159F7C-CDC5-4827-9864-BAFA4C12D3BD}" srcOrd="23" destOrd="0" presId="urn:microsoft.com/office/officeart/2005/8/layout/list1"/>
    <dgm:cxn modelId="{3DC66FAF-A7B6-4A52-996B-6CDA1F849475}" type="presParOf" srcId="{3AB3ABC1-21DA-488C-BAF2-88402FE57684}" destId="{1DA60F60-5003-4812-9533-E9EB042E4352}" srcOrd="24" destOrd="0" presId="urn:microsoft.com/office/officeart/2005/8/layout/list1"/>
    <dgm:cxn modelId="{BAD20FA3-0BD5-4046-988F-F0560F753D25}" type="presParOf" srcId="{1DA60F60-5003-4812-9533-E9EB042E4352}" destId="{7F69A553-F955-4A02-80D0-C7BAD6F38D6E}" srcOrd="0" destOrd="0" presId="urn:microsoft.com/office/officeart/2005/8/layout/list1"/>
    <dgm:cxn modelId="{2E11B686-374C-489E-8AE4-0F97C2C2BA47}" type="presParOf" srcId="{1DA60F60-5003-4812-9533-E9EB042E4352}" destId="{1C11E945-ACE9-4A60-9842-7A560B000933}" srcOrd="1" destOrd="0" presId="urn:microsoft.com/office/officeart/2005/8/layout/list1"/>
    <dgm:cxn modelId="{5871D61A-11B1-48A7-9B59-79ACA998B28F}" type="presParOf" srcId="{3AB3ABC1-21DA-488C-BAF2-88402FE57684}" destId="{89628F52-796A-4A9E-ADEF-22339105D2BF}" srcOrd="25" destOrd="0" presId="urn:microsoft.com/office/officeart/2005/8/layout/list1"/>
    <dgm:cxn modelId="{E806C686-095A-40F5-B585-40941297F881}" type="presParOf" srcId="{3AB3ABC1-21DA-488C-BAF2-88402FE57684}" destId="{53FB498A-B173-40F4-B028-4B7B8A955ED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1053-F867-44DE-BC64-F0C59B030662}">
      <dsp:nvSpPr>
        <dsp:cNvPr id="0" name=""/>
        <dsp:cNvSpPr/>
      </dsp:nvSpPr>
      <dsp:spPr>
        <a:xfrm>
          <a:off x="0" y="2855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E9AD45-7027-4473-AA11-30BC0EC15B4E}">
      <dsp:nvSpPr>
        <dsp:cNvPr id="0" name=""/>
        <dsp:cNvSpPr/>
      </dsp:nvSpPr>
      <dsp:spPr>
        <a:xfrm>
          <a:off x="360751" y="64110"/>
          <a:ext cx="5050521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7. Application</a:t>
          </a:r>
          <a:endParaRPr lang="ru-RU" sz="1500" kern="1200" dirty="0"/>
        </a:p>
      </dsp:txBody>
      <dsp:txXfrm>
        <a:off x="382367" y="85726"/>
        <a:ext cx="5007289" cy="399568"/>
      </dsp:txXfrm>
    </dsp:sp>
    <dsp:sp modelId="{6DE30DDE-B26D-4FC1-AEBA-FE3FB1B7CA5C}">
      <dsp:nvSpPr>
        <dsp:cNvPr id="0" name=""/>
        <dsp:cNvSpPr/>
      </dsp:nvSpPr>
      <dsp:spPr>
        <a:xfrm>
          <a:off x="0" y="9659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E2833A-A1E9-45F0-9C7A-7CA1C3EAF372}">
      <dsp:nvSpPr>
        <dsp:cNvPr id="0" name=""/>
        <dsp:cNvSpPr/>
      </dsp:nvSpPr>
      <dsp:spPr>
        <a:xfrm>
          <a:off x="360751" y="744510"/>
          <a:ext cx="5050521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6. Presentation</a:t>
          </a:r>
          <a:endParaRPr lang="ru-RU" sz="1500" kern="1200" dirty="0"/>
        </a:p>
      </dsp:txBody>
      <dsp:txXfrm>
        <a:off x="382367" y="766126"/>
        <a:ext cx="5007289" cy="399568"/>
      </dsp:txXfrm>
    </dsp:sp>
    <dsp:sp modelId="{10CBFB3C-C9EA-4BD2-A2EA-0210CD90D0F7}">
      <dsp:nvSpPr>
        <dsp:cNvPr id="0" name=""/>
        <dsp:cNvSpPr/>
      </dsp:nvSpPr>
      <dsp:spPr>
        <a:xfrm>
          <a:off x="0" y="16463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076912-8230-4897-B012-2B5A5E85F50A}">
      <dsp:nvSpPr>
        <dsp:cNvPr id="0" name=""/>
        <dsp:cNvSpPr/>
      </dsp:nvSpPr>
      <dsp:spPr>
        <a:xfrm>
          <a:off x="360751" y="1424910"/>
          <a:ext cx="5050521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Session</a:t>
          </a:r>
        </a:p>
      </dsp:txBody>
      <dsp:txXfrm>
        <a:off x="382367" y="1446526"/>
        <a:ext cx="5007289" cy="399568"/>
      </dsp:txXfrm>
    </dsp:sp>
    <dsp:sp modelId="{801E7404-8665-4370-BBA6-00BE17F0D43E}">
      <dsp:nvSpPr>
        <dsp:cNvPr id="0" name=""/>
        <dsp:cNvSpPr/>
      </dsp:nvSpPr>
      <dsp:spPr>
        <a:xfrm>
          <a:off x="0" y="23267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DA9D7B-C71E-472F-99EA-9A38C748A5FC}">
      <dsp:nvSpPr>
        <dsp:cNvPr id="0" name=""/>
        <dsp:cNvSpPr/>
      </dsp:nvSpPr>
      <dsp:spPr>
        <a:xfrm>
          <a:off x="360751" y="2105310"/>
          <a:ext cx="5050521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4. Transport</a:t>
          </a:r>
          <a:endParaRPr lang="ru-RU" sz="1500" kern="1200" dirty="0"/>
        </a:p>
      </dsp:txBody>
      <dsp:txXfrm>
        <a:off x="382367" y="2126926"/>
        <a:ext cx="5007289" cy="399568"/>
      </dsp:txXfrm>
    </dsp:sp>
    <dsp:sp modelId="{BB32B32E-4CB0-433F-B1CE-BEFD20D5F67F}">
      <dsp:nvSpPr>
        <dsp:cNvPr id="0" name=""/>
        <dsp:cNvSpPr/>
      </dsp:nvSpPr>
      <dsp:spPr>
        <a:xfrm>
          <a:off x="0" y="30071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E2F518-1083-461A-82D3-AFC44FFC1607}">
      <dsp:nvSpPr>
        <dsp:cNvPr id="0" name=""/>
        <dsp:cNvSpPr/>
      </dsp:nvSpPr>
      <dsp:spPr>
        <a:xfrm>
          <a:off x="360751" y="2785710"/>
          <a:ext cx="50505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3. Network</a:t>
          </a:r>
          <a:endParaRPr lang="ru-RU" sz="1500" kern="1200" dirty="0"/>
        </a:p>
      </dsp:txBody>
      <dsp:txXfrm>
        <a:off x="382367" y="2807326"/>
        <a:ext cx="5007289" cy="399568"/>
      </dsp:txXfrm>
    </dsp:sp>
    <dsp:sp modelId="{9CEAF505-081B-40E6-A727-048AAC8972BE}">
      <dsp:nvSpPr>
        <dsp:cNvPr id="0" name=""/>
        <dsp:cNvSpPr/>
      </dsp:nvSpPr>
      <dsp:spPr>
        <a:xfrm>
          <a:off x="0" y="36875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6DE6C2-4D7D-4671-AD59-C5F06A6590FA}">
      <dsp:nvSpPr>
        <dsp:cNvPr id="0" name=""/>
        <dsp:cNvSpPr/>
      </dsp:nvSpPr>
      <dsp:spPr>
        <a:xfrm>
          <a:off x="360751" y="3466110"/>
          <a:ext cx="5050521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Data Link</a:t>
          </a:r>
          <a:endParaRPr lang="ru-RU" sz="1500" kern="1200" dirty="0"/>
        </a:p>
      </dsp:txBody>
      <dsp:txXfrm>
        <a:off x="382367" y="3487726"/>
        <a:ext cx="5007289" cy="399568"/>
      </dsp:txXfrm>
    </dsp:sp>
    <dsp:sp modelId="{53FB498A-B173-40F4-B028-4B7B8A955EDC}">
      <dsp:nvSpPr>
        <dsp:cNvPr id="0" name=""/>
        <dsp:cNvSpPr/>
      </dsp:nvSpPr>
      <dsp:spPr>
        <a:xfrm>
          <a:off x="0" y="4367910"/>
          <a:ext cx="72150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11E945-ACE9-4A60-9842-7A560B000933}">
      <dsp:nvSpPr>
        <dsp:cNvPr id="0" name=""/>
        <dsp:cNvSpPr/>
      </dsp:nvSpPr>
      <dsp:spPr>
        <a:xfrm>
          <a:off x="360751" y="4146510"/>
          <a:ext cx="5050521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898" tIns="0" rIns="19089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Physical</a:t>
          </a:r>
          <a:endParaRPr lang="ru-RU" sz="1500" kern="1200" dirty="0"/>
        </a:p>
      </dsp:txBody>
      <dsp:txXfrm>
        <a:off x="382367" y="4168126"/>
        <a:ext cx="500728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9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59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4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0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37FFD2-9A0E-4A6E-81CB-5A310EDB891C}" type="datetimeFigureOut">
              <a:rPr lang="ru-RU" smtClean="0"/>
              <a:t>26.01.2018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98403" y="2208877"/>
            <a:ext cx="54537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OSI model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19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22226" y="543973"/>
            <a:ext cx="59045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Layer 5: Session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82051" y="1432472"/>
            <a:ext cx="9661876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session layer allows session establishment between processes </a:t>
            </a:r>
            <a:r>
              <a:rPr lang="en-US" sz="2400" dirty="0" smtClean="0"/>
              <a:t>running</a:t>
            </a:r>
          </a:p>
          <a:p>
            <a:r>
              <a:rPr lang="en-US" sz="2400" dirty="0" smtClean="0"/>
              <a:t>on </a:t>
            </a:r>
            <a:r>
              <a:rPr lang="en-US" sz="2400" dirty="0"/>
              <a:t>different stations. It provides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Session </a:t>
            </a:r>
            <a:r>
              <a:rPr lang="en-US" sz="2400" dirty="0"/>
              <a:t>establishment, maintenance and termination: allows </a:t>
            </a:r>
            <a:r>
              <a:rPr lang="en-US" sz="2400" dirty="0" smtClean="0"/>
              <a:t>two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application processes on different machines to establish, use and </a:t>
            </a:r>
            <a:r>
              <a:rPr lang="en-US" sz="2400" dirty="0" smtClean="0"/>
              <a:t>terminate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connection, called a session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Session </a:t>
            </a:r>
            <a:r>
              <a:rPr lang="en-US" sz="2400" dirty="0"/>
              <a:t>support: performs the functions that allow these processes </a:t>
            </a:r>
            <a:r>
              <a:rPr lang="en-US" sz="2400" dirty="0" smtClean="0"/>
              <a:t>to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communicate over the network, performing security, name recognition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logging </a:t>
            </a:r>
            <a:r>
              <a:rPr lang="en-US" sz="2400" dirty="0"/>
              <a:t>and </a:t>
            </a:r>
            <a:r>
              <a:rPr lang="en-US" sz="2400" dirty="0" smtClean="0"/>
              <a:t>etc.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5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48282" y="543973"/>
            <a:ext cx="6852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Layer 6: Presentation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907960" y="2723919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907960" y="462751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8257" y="3666538"/>
            <a:ext cx="987129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presentation layer provides</a:t>
            </a:r>
            <a:r>
              <a:rPr lang="en-US" sz="2400" dirty="0" smtClean="0"/>
              <a:t>:</a:t>
            </a:r>
            <a:endParaRPr lang="uk-UA" sz="2400" dirty="0" smtClean="0"/>
          </a:p>
          <a:p>
            <a:pPr marL="342900" indent="-342900"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haracter </a:t>
            </a:r>
            <a:r>
              <a:rPr lang="en-US" sz="2400" dirty="0"/>
              <a:t>code translation: for example, ASCII to </a:t>
            </a:r>
            <a:r>
              <a:rPr lang="en-US" sz="2400" dirty="0" smtClean="0"/>
              <a:t>EBCDIC</a:t>
            </a:r>
            <a:r>
              <a:rPr lang="uk-UA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/>
              <a:t>conversion: bit order, CR-CR/LF, integer-floating </a:t>
            </a:r>
            <a:r>
              <a:rPr lang="en-US" sz="2400" dirty="0" smtClean="0"/>
              <a:t>point </a:t>
            </a:r>
            <a:r>
              <a:rPr lang="en-US" sz="2400" dirty="0"/>
              <a:t>and </a:t>
            </a:r>
            <a:r>
              <a:rPr lang="en-US" sz="2400" dirty="0"/>
              <a:t>etc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/>
              <a:t>compression: reduces the number of bits that need to be transmitted </a:t>
            </a: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dirty="0" smtClean="0"/>
              <a:t>network;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   data </a:t>
            </a:r>
            <a:r>
              <a:rPr lang="en-US" sz="2400" dirty="0"/>
              <a:t>encryption: encrypt data for security purposes.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38257" y="2316938"/>
            <a:ext cx="98423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This layer may translate data from a format used by the application layer into </a:t>
            </a:r>
            <a:endParaRPr lang="uk-UA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common format at the sending station, then translate the common </a:t>
            </a:r>
            <a:r>
              <a:rPr lang="en-US" sz="2400" dirty="0" smtClean="0"/>
              <a:t>format</a:t>
            </a:r>
            <a:endParaRPr lang="uk-UA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to a format known to the application layer at the receiving station.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38257" y="1605095"/>
            <a:ext cx="10182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/>
              <a:t>The presentation layer formats the data to be presented to the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4503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22226" y="543973"/>
            <a:ext cx="59045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Layer 7: Application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907960" y="255064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907960" y="3462762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907960" y="4374876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8257" y="3242341"/>
            <a:ext cx="9738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Provides a set of interfaces for sending and receiving applications and to </a:t>
            </a:r>
            <a:r>
              <a:rPr lang="en-US" sz="2400" dirty="0" smtClean="0"/>
              <a:t>use</a:t>
            </a:r>
            <a:endParaRPr lang="uk-UA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/>
              <a:t>services, such as: message handling and database query processing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38257" y="2510121"/>
            <a:ext cx="8691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application layer is responsible </a:t>
            </a:r>
            <a:r>
              <a:rPr lang="en-US" sz="2400" dirty="0" smtClean="0"/>
              <a:t>for</a:t>
            </a:r>
            <a:r>
              <a:rPr lang="uk-UA" sz="2400" dirty="0" smtClean="0"/>
              <a:t> </a:t>
            </a:r>
            <a:r>
              <a:rPr lang="en-US" sz="2400" dirty="0" smtClean="0"/>
              <a:t>providing </a:t>
            </a:r>
            <a:r>
              <a:rPr lang="en-US" sz="2400" dirty="0"/>
              <a:t>services to the user.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38257" y="4337226"/>
            <a:ext cx="10175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tasks of this level are file transfer, mail exchange and network management.</a:t>
            </a:r>
            <a:endParaRPr lang="en-US" sz="24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938257" y="1605095"/>
            <a:ext cx="3987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top layer of the OSI model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20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1038303"/>
            <a:ext cx="7018985" cy="5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66702" y="515083"/>
            <a:ext cx="294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OSI </a:t>
            </a:r>
            <a:r>
              <a:rPr lang="ru-RU" sz="2800" b="1" dirty="0" err="1" smtClean="0"/>
              <a:t>layer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diagram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215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54659" y="256635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>
                <a:latin typeface="+mn-lt"/>
              </a:rPr>
              <a:t>Comparison between OSI </a:t>
            </a:r>
            <a:r>
              <a:rPr lang="en-US" sz="3100" b="1" dirty="0" smtClean="0">
                <a:latin typeface="+mn-lt"/>
              </a:rPr>
              <a:t>and </a:t>
            </a:r>
            <a:r>
              <a:rPr lang="en-US" sz="3100" b="1" dirty="0">
                <a:latin typeface="+mn-lt"/>
              </a:rPr>
              <a:t>TCP/IP </a:t>
            </a:r>
            <a:r>
              <a:rPr lang="en-US" sz="3100" b="1" dirty="0" smtClean="0">
                <a:latin typeface="+mn-lt"/>
              </a:rPr>
              <a:t>model</a:t>
            </a:r>
            <a:endParaRPr lang="ru-RU" sz="3100" b="1" dirty="0">
              <a:latin typeface="+mn-lt"/>
            </a:endParaRPr>
          </a:p>
        </p:txBody>
      </p:sp>
      <p:pic>
        <p:nvPicPr>
          <p:cNvPr id="1028" name="Picture 4" descr="between OSI (7 layers) and TCP/IP (4 layers)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45" y="1084439"/>
            <a:ext cx="4997674" cy="51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28488" y="234880"/>
            <a:ext cx="8654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 </a:t>
            </a:r>
            <a:r>
              <a:rPr lang="en-US" sz="2800" b="1" dirty="0"/>
              <a:t>Comparison between OSI and TCP/IP model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4260"/>
              </p:ext>
            </p:extLst>
          </p:nvPr>
        </p:nvGraphicFramePr>
        <p:xfrm>
          <a:off x="1004553" y="942766"/>
          <a:ext cx="10560676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071"/>
                <a:gridCol w="5295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OSI (Open System Interconnection)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TCP/IP (Transmission Control Protocol / Internet Protocol)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OSI is a generic, protocol independent standard, acting as a communication gateway between the network and end user.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TCP/IP model is based on standard protocols around which the Internet has developed. It is a communication protocol, which allows connection of hosts over a network.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 In OSI model the transport layer guarantees the delivery of packets.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 In TCP/IP model the transport layer does not guarantees delivery of packets. Still the TCP/IP model is more reliable.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 Follows vertical approach.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 Follows horizontal approach.</a:t>
                      </a:r>
                    </a:p>
                  </a:txBody>
                  <a:tcPr marL="76200" marR="76200" marT="76200" marB="76200"/>
                </a:tc>
              </a:tr>
              <a:tr h="341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4. OSI model has a separate Presentation layer and Session layer.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4. TCP/IP does not have a separate Presentation layer or Session layer.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5. </a:t>
                      </a:r>
                      <a:r>
                        <a:rPr lang="en-US" sz="1400" dirty="0">
                          <a:effectLst/>
                        </a:rPr>
                        <a:t>OSI is a reference model around which the networks are built. Generally it is used as a guidance tool.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5. </a:t>
                      </a:r>
                      <a:r>
                        <a:rPr lang="en-US" sz="1400" dirty="0">
                          <a:effectLst/>
                        </a:rPr>
                        <a:t>TCP/IP model is, in a way implementation of the OSI model.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6. </a:t>
                      </a:r>
                      <a:r>
                        <a:rPr lang="en-US" sz="1400" dirty="0">
                          <a:effectLst/>
                        </a:rPr>
                        <a:t>Network layer of OSI model provides both connection oriented and connectionless service.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6. </a:t>
                      </a:r>
                      <a:r>
                        <a:rPr lang="en-US" sz="1400" dirty="0">
                          <a:effectLst/>
                        </a:rPr>
                        <a:t>The Network layer in TCP/IP model provides connectionless service.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 </a:t>
                      </a:r>
                      <a:r>
                        <a:rPr lang="en-US" sz="1400" dirty="0">
                          <a:effectLst/>
                        </a:rPr>
                        <a:t>OSI model has a problem of fitting the protocols into the model.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 </a:t>
                      </a:r>
                      <a:r>
                        <a:rPr lang="en-US" sz="1400" dirty="0">
                          <a:effectLst/>
                        </a:rPr>
                        <a:t>TCP/IP model does not fit any protocol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8. </a:t>
                      </a:r>
                      <a:r>
                        <a:rPr lang="en-US" sz="1400" dirty="0">
                          <a:effectLst/>
                        </a:rPr>
                        <a:t>Protocols are hidden in OSI model and are easily replaced as the technology changes.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8. </a:t>
                      </a:r>
                      <a:r>
                        <a:rPr lang="en-US" sz="1400" dirty="0">
                          <a:effectLst/>
                        </a:rPr>
                        <a:t>In TCP/IP replacing protocol is not easy.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9. </a:t>
                      </a:r>
                      <a:r>
                        <a:rPr lang="en-US" sz="1400" dirty="0">
                          <a:effectLst/>
                        </a:rPr>
                        <a:t>OSI model defines services, interfaces and protocols very clearly and makes clear distinction between them. It is protocol independent.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9. </a:t>
                      </a:r>
                      <a:r>
                        <a:rPr lang="en-US" sz="1400" dirty="0">
                          <a:effectLst/>
                        </a:rPr>
                        <a:t>In TCP/IP, services, interfaces and protocols are not clearly separated. It is also protocol dependent.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7480" y="2282621"/>
            <a:ext cx="431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</a:t>
            </a:r>
            <a:r>
              <a:rPr lang="en-US" sz="5400" b="1" dirty="0" smtClean="0"/>
              <a:t>Thank you!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3404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68262" y="526501"/>
            <a:ext cx="10145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The OSI (</a:t>
            </a:r>
            <a:r>
              <a:rPr lang="en-US" sz="4000" b="1" dirty="0"/>
              <a:t>Open System </a:t>
            </a:r>
            <a:r>
              <a:rPr lang="en-US" sz="4000" b="1" dirty="0" smtClean="0"/>
              <a:t>Interconnection)</a:t>
            </a:r>
            <a:r>
              <a:rPr lang="en-US" sz="4000" b="1" dirty="0" smtClean="0"/>
              <a:t> model</a:t>
            </a:r>
            <a:r>
              <a:rPr lang="uk-UA" sz="4000" b="1" dirty="0" smtClean="0"/>
              <a:t>: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55844" y="155238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55844" y="244430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55844" y="334135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74290" y="1330064"/>
            <a:ext cx="9377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International standard organization (ISO) established a committee in </a:t>
            </a:r>
            <a:r>
              <a:rPr lang="en-US" sz="2400" dirty="0" smtClean="0"/>
              <a:t>1977</a:t>
            </a:r>
            <a:endParaRPr lang="uk-UA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develop an architecture for systems communication.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74290" y="2406657"/>
            <a:ext cx="9980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Open System Interconnection (OSI) reference model is the result of this effort. </a:t>
            </a:r>
            <a:endParaRPr lang="en-US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79163" y="4913132"/>
            <a:ext cx="9510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This model allows any two different systems to communicate regardless of </a:t>
            </a:r>
            <a:endParaRPr lang="uk-UA" sz="2400" dirty="0" smtClean="0"/>
          </a:p>
          <a:p>
            <a:r>
              <a:rPr lang="en-US" sz="2400" dirty="0" smtClean="0"/>
              <a:t>their </a:t>
            </a:r>
            <a:r>
              <a:rPr lang="en-US" sz="2400" dirty="0"/>
              <a:t>underlying architecture.</a:t>
            </a:r>
            <a:endParaRPr lang="en-US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55844" y="4238401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555844" y="513544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574290" y="3119038"/>
            <a:ext cx="10237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OSI model describes how data flows from one computer, through a network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another computer.</a:t>
            </a:r>
            <a:endParaRPr lang="en-US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574290" y="4016085"/>
            <a:ext cx="95158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OSI model consists of seven separate but related layers, each of which </a:t>
            </a:r>
            <a:endParaRPr lang="en-US" sz="2400" dirty="0" smtClean="0"/>
          </a:p>
          <a:p>
            <a:r>
              <a:rPr lang="en-US" sz="2400" dirty="0" smtClean="0"/>
              <a:t>defines </a:t>
            </a:r>
            <a:r>
              <a:rPr lang="en-US" sz="2400" dirty="0"/>
              <a:t>a part of the process of moving information across a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488455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OSI model</a:t>
            </a:r>
            <a:r>
              <a:rPr lang="uk-UA" b="1" dirty="0" smtClean="0"/>
              <a:t>: 7 </a:t>
            </a:r>
            <a:r>
              <a:rPr lang="en-US" b="1" dirty="0" smtClean="0"/>
              <a:t>layers</a:t>
            </a:r>
            <a:endParaRPr lang="ru-RU" b="1" dirty="0">
              <a:latin typeface="+mn-lt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175229393"/>
              </p:ext>
            </p:extLst>
          </p:nvPr>
        </p:nvGraphicFramePr>
        <p:xfrm>
          <a:off x="2869126" y="1315433"/>
          <a:ext cx="7215031" cy="4810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sz="3100" b="1" dirty="0" smtClean="0">
                <a:latin typeface="+mn-lt"/>
              </a:rPr>
              <a:t>The interaction between layers in the OSI model</a:t>
            </a:r>
            <a:endParaRPr lang="ru-RU" sz="3100" dirty="0">
              <a:latin typeface="+mn-lt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091484"/>
            <a:ext cx="696595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0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85554" y="543973"/>
            <a:ext cx="6177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Layer 1: Physical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907960" y="291507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907960" y="419162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8257" y="3969304"/>
            <a:ext cx="95296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encodes and decodes bits into groups of bits. It then transforms a </a:t>
            </a:r>
            <a:r>
              <a:rPr lang="en-US" sz="2400" dirty="0" smtClean="0"/>
              <a:t>stream</a:t>
            </a:r>
          </a:p>
          <a:p>
            <a:r>
              <a:rPr lang="en-US" sz="2400" dirty="0" smtClean="0"/>
              <a:t>of </a:t>
            </a:r>
            <a:r>
              <a:rPr lang="en-US" sz="2400" dirty="0"/>
              <a:t>bits into a signal.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38257" y="2693950"/>
            <a:ext cx="8434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physical layer is responsible for transmitting a bit stream over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physical medium.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38257" y="1414323"/>
            <a:ext cx="90788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physical layer, the lowest layer of the OSI model, is concerned with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transmission and reception of the unstructured raw bit stream </a:t>
            </a:r>
            <a:r>
              <a:rPr lang="en-US" sz="2400" dirty="0" smtClean="0"/>
              <a:t>over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physical medium.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55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56463" y="543973"/>
            <a:ext cx="7036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	Layer 2: Data Link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907960" y="2813522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907960" y="3696301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907960" y="457908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8257" y="3473985"/>
            <a:ext cx="9227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At the receiving end, this layer packages raw data from the physical </a:t>
            </a:r>
            <a:r>
              <a:rPr lang="en-US" sz="2400" dirty="0" smtClean="0"/>
              <a:t>layer</a:t>
            </a:r>
          </a:p>
          <a:p>
            <a:r>
              <a:rPr lang="en-US" sz="2400" dirty="0" smtClean="0"/>
              <a:t>into </a:t>
            </a:r>
            <a:r>
              <a:rPr lang="en-US" sz="2400" dirty="0"/>
              <a:t>data frames for delivery to the Network </a:t>
            </a:r>
            <a:r>
              <a:rPr lang="en-US" sz="2400" dirty="0" smtClean="0"/>
              <a:t>layer.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38257" y="2591206"/>
            <a:ext cx="8963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Handles special data frames (packets) between the Network layer and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Physical </a:t>
            </a:r>
            <a:r>
              <a:rPr lang="en-US" sz="2400" dirty="0" smtClean="0"/>
              <a:t>layer.</a:t>
            </a:r>
            <a:endParaRPr lang="en-US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938257" y="4339991"/>
            <a:ext cx="9287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At the sending end this layer handles conversion of data into raw </a:t>
            </a:r>
            <a:r>
              <a:rPr lang="en-US" sz="2400" dirty="0" smtClean="0"/>
              <a:t>formats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can be handled by the Physical </a:t>
            </a:r>
            <a:r>
              <a:rPr lang="en-US" sz="2400" dirty="0" smtClean="0"/>
              <a:t>Layer.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38257" y="1414323"/>
            <a:ext cx="9450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data link layer provides error-free transfer of data frames from one </a:t>
            </a:r>
            <a:endParaRPr lang="en-US" sz="2400" dirty="0" smtClean="0"/>
          </a:p>
          <a:p>
            <a:r>
              <a:rPr lang="en-US" sz="2400" dirty="0" smtClean="0"/>
              <a:t>node </a:t>
            </a:r>
            <a:r>
              <a:rPr lang="en-US" sz="2400" dirty="0"/>
              <a:t>to another over the physical layer, allowing layers above it to </a:t>
            </a:r>
            <a:r>
              <a:rPr lang="en-US" sz="2400" dirty="0" smtClean="0"/>
              <a:t>assume</a:t>
            </a:r>
          </a:p>
          <a:p>
            <a:r>
              <a:rPr lang="en-US" sz="2400" dirty="0" smtClean="0"/>
              <a:t>virtually </a:t>
            </a:r>
            <a:r>
              <a:rPr lang="en-US" sz="2400" dirty="0"/>
              <a:t>error-free transmission over the link.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77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85554" y="543973"/>
            <a:ext cx="6177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Layer 3: Network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894708" y="179756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894708" y="2902856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894708" y="371117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894708" y="451950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5005" y="3673528"/>
            <a:ext cx="9270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Responsible for deciding how to route transmissions between </a:t>
            </a:r>
            <a:r>
              <a:rPr lang="en-US" sz="2400" dirty="0" smtClean="0"/>
              <a:t>computers.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25005" y="2680540"/>
            <a:ext cx="9006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Handles addressing messages for delivery, as well as translating logical </a:t>
            </a:r>
            <a:endParaRPr lang="en-US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/>
              <a:t>addresses and names into their physical </a:t>
            </a:r>
            <a:r>
              <a:rPr lang="en-US" sz="2400" dirty="0" smtClean="0"/>
              <a:t>counterparts.</a:t>
            </a:r>
            <a:endParaRPr lang="en-US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925005" y="4481850"/>
            <a:ext cx="915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This layer also handles packet switching and network congestion </a:t>
            </a:r>
            <a:r>
              <a:rPr lang="en-US" sz="2400" dirty="0" smtClean="0"/>
              <a:t>control.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25005" y="1390578"/>
            <a:ext cx="9185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network layer controls the operation of the subnet, deciding </a:t>
            </a:r>
            <a:r>
              <a:rPr lang="en-US" sz="2400" dirty="0" smtClean="0"/>
              <a:t>which</a:t>
            </a:r>
          </a:p>
          <a:p>
            <a:r>
              <a:rPr lang="en-US" sz="2400" dirty="0" smtClean="0"/>
              <a:t>physical </a:t>
            </a:r>
            <a:r>
              <a:rPr lang="en-US" sz="2400" dirty="0"/>
              <a:t>path the data should take based on network conditions, </a:t>
            </a:r>
            <a:r>
              <a:rPr lang="en-US" sz="2400" dirty="0" smtClean="0"/>
              <a:t>priority</a:t>
            </a:r>
          </a:p>
          <a:p>
            <a:r>
              <a:rPr lang="en-US" sz="2400" dirty="0" smtClean="0"/>
              <a:t>of </a:t>
            </a:r>
            <a:r>
              <a:rPr lang="en-US" sz="2400" dirty="0"/>
              <a:t>service, and other factors.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69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85554" y="543973"/>
            <a:ext cx="6177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Layer 4: Transport Layer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07960" y="163853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907960" y="255064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907960" y="3462762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907960" y="4374876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8257" y="3240446"/>
            <a:ext cx="8913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Responsible </a:t>
            </a:r>
            <a:r>
              <a:rPr lang="en-US" sz="2400" dirty="0"/>
              <a:t>for breaking the entire message </a:t>
            </a:r>
            <a:r>
              <a:rPr lang="en-US" sz="2400" dirty="0" smtClean="0"/>
              <a:t>into  </a:t>
            </a:r>
            <a:r>
              <a:rPr lang="en-US" sz="2400" dirty="0"/>
              <a:t>several packets and </a:t>
            </a:r>
            <a:endParaRPr lang="en-US" sz="2400" dirty="0" smtClean="0"/>
          </a:p>
          <a:p>
            <a:r>
              <a:rPr lang="en-US" sz="2400" dirty="0" smtClean="0"/>
              <a:t>delivery </a:t>
            </a:r>
            <a:r>
              <a:rPr lang="en-US" sz="2400" dirty="0"/>
              <a:t>them to the network layer.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38257" y="2510233"/>
            <a:ext cx="8713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Responsible </a:t>
            </a:r>
            <a:r>
              <a:rPr lang="en-US" sz="2400" dirty="0"/>
              <a:t>for source-to-destination </a:t>
            </a:r>
            <a:r>
              <a:rPr lang="en-US" sz="2400" dirty="0" smtClean="0"/>
              <a:t>delivery of </a:t>
            </a:r>
            <a:r>
              <a:rPr lang="en-US" sz="2400" dirty="0"/>
              <a:t>the entire message.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38257" y="4339991"/>
            <a:ext cx="8115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Responsible for </a:t>
            </a:r>
            <a:r>
              <a:rPr lang="en-US" sz="2400" dirty="0"/>
              <a:t>ensuring that the whole </a:t>
            </a:r>
            <a:r>
              <a:rPr lang="en-US" sz="2400" dirty="0" smtClean="0"/>
              <a:t>message is </a:t>
            </a:r>
            <a:r>
              <a:rPr lang="en-US" sz="2400" dirty="0"/>
              <a:t>transmitted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38257" y="1414323"/>
            <a:ext cx="8619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transport layer ensures that messages are delivered error-free, </a:t>
            </a:r>
            <a:endParaRPr lang="en-US" sz="2400" dirty="0" smtClean="0"/>
          </a:p>
          <a:p>
            <a:r>
              <a:rPr lang="en-US" sz="2400" dirty="0" smtClean="0"/>
              <a:t>in sequence and </a:t>
            </a:r>
            <a:r>
              <a:rPr lang="en-US" sz="2400" dirty="0"/>
              <a:t>with no losses or duplications.</a:t>
            </a:r>
            <a:endParaRPr lang="en-US" sz="24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1938257" y="5286990"/>
            <a:ext cx="7111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packets arrive out of order, they must be reorganized.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907960" y="528699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4" y="1210613"/>
            <a:ext cx="9660108" cy="48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93694" y="526891"/>
            <a:ext cx="294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OSI </a:t>
            </a:r>
            <a:r>
              <a:rPr lang="ru-RU" sz="2800" b="1" dirty="0" err="1" smtClean="0"/>
              <a:t>layer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diagram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63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983</Words>
  <Application>Microsoft Office PowerPoint</Application>
  <PresentationFormat>Широкоэкранный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Ретро</vt:lpstr>
      <vt:lpstr>Презентация PowerPoint</vt:lpstr>
      <vt:lpstr>Презентация PowerPoint</vt:lpstr>
      <vt:lpstr>  OSI model: 7 layers</vt:lpstr>
      <vt:lpstr>    The interaction between layers in the OSI model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Comparison between OSI and TCP/IP model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Iskra</dc:creator>
  <cp:lastModifiedBy>Iskra</cp:lastModifiedBy>
  <cp:revision>44</cp:revision>
  <dcterms:created xsi:type="dcterms:W3CDTF">2017-11-02T09:59:52Z</dcterms:created>
  <dcterms:modified xsi:type="dcterms:W3CDTF">2018-01-26T13:32:59Z</dcterms:modified>
</cp:coreProperties>
</file>